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5" r:id="rId2"/>
    <p:sldId id="304" r:id="rId3"/>
    <p:sldId id="277" r:id="rId4"/>
    <p:sldId id="278" r:id="rId5"/>
    <p:sldId id="280" r:id="rId6"/>
    <p:sldId id="281" r:id="rId7"/>
    <p:sldId id="282" r:id="rId8"/>
    <p:sldId id="283" r:id="rId9"/>
    <p:sldId id="284" r:id="rId10"/>
    <p:sldId id="305" r:id="rId11"/>
    <p:sldId id="285" r:id="rId12"/>
    <p:sldId id="286" r:id="rId13"/>
    <p:sldId id="287" r:id="rId14"/>
    <p:sldId id="288" r:id="rId15"/>
    <p:sldId id="289" r:id="rId16"/>
    <p:sldId id="290" r:id="rId17"/>
    <p:sldId id="291" r:id="rId18"/>
    <p:sldId id="292" r:id="rId19"/>
    <p:sldId id="306" r:id="rId20"/>
    <p:sldId id="294" r:id="rId21"/>
    <p:sldId id="295" r:id="rId22"/>
    <p:sldId id="296" r:id="rId23"/>
    <p:sldId id="297" r:id="rId24"/>
    <p:sldId id="298" r:id="rId25"/>
    <p:sldId id="301"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24E37"/>
    <a:srgbClr val="00206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7" d="100"/>
          <a:sy n="67" d="100"/>
        </p:scale>
        <p:origin x="139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Novi\Kuliah-Kuliah\Semester%208\SEMANGAT%20SKRIPSI\aplikas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Novi\Kuliah-Kuliah\Semester%208\SEMANGAT%20SKRIPSI\aplikas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Novi\Kuliah-Kuliah\Semester%208\SEMANGAT%20SKRIPSI\aplikas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Novi\Kuliah-Kuliah\Semester%208\SEMANGAT%20SKRIPSI\aplikasi.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Sheet5!$B$1</c:f>
              <c:strCache>
                <c:ptCount val="1"/>
                <c:pt idx="0">
                  <c:v>Semarang</c:v>
                </c:pt>
              </c:strCache>
            </c:strRef>
          </c:tx>
          <c:spPr>
            <a:ln w="19050" cap="rnd">
              <a:solidFill>
                <a:schemeClr val="accent1"/>
              </a:solidFill>
              <a:round/>
            </a:ln>
            <a:effectLst/>
          </c:spPr>
          <c:marker>
            <c:symbol val="none"/>
          </c:marker>
          <c:cat>
            <c:numRef>
              <c:f>Sheet5!$A$2:$A$444</c:f>
              <c:numCache>
                <c:formatCode>mmm\-yy</c:formatCode>
                <c:ptCount val="443"/>
                <c:pt idx="0">
                  <c:v>29587</c:v>
                </c:pt>
                <c:pt idx="1">
                  <c:v>29618</c:v>
                </c:pt>
                <c:pt idx="2">
                  <c:v>29646</c:v>
                </c:pt>
                <c:pt idx="3">
                  <c:v>29677</c:v>
                </c:pt>
                <c:pt idx="4">
                  <c:v>29707</c:v>
                </c:pt>
                <c:pt idx="5">
                  <c:v>29738</c:v>
                </c:pt>
                <c:pt idx="6">
                  <c:v>29768</c:v>
                </c:pt>
                <c:pt idx="7">
                  <c:v>29799</c:v>
                </c:pt>
                <c:pt idx="8">
                  <c:v>29830</c:v>
                </c:pt>
                <c:pt idx="9">
                  <c:v>29860</c:v>
                </c:pt>
                <c:pt idx="10">
                  <c:v>29891</c:v>
                </c:pt>
                <c:pt idx="11">
                  <c:v>29921</c:v>
                </c:pt>
                <c:pt idx="12">
                  <c:v>29952</c:v>
                </c:pt>
                <c:pt idx="13">
                  <c:v>29983</c:v>
                </c:pt>
                <c:pt idx="14">
                  <c:v>30011</c:v>
                </c:pt>
                <c:pt idx="15">
                  <c:v>30042</c:v>
                </c:pt>
                <c:pt idx="16">
                  <c:v>30072</c:v>
                </c:pt>
                <c:pt idx="17">
                  <c:v>30103</c:v>
                </c:pt>
                <c:pt idx="18">
                  <c:v>30133</c:v>
                </c:pt>
                <c:pt idx="19">
                  <c:v>30164</c:v>
                </c:pt>
                <c:pt idx="20">
                  <c:v>30195</c:v>
                </c:pt>
                <c:pt idx="21">
                  <c:v>30225</c:v>
                </c:pt>
                <c:pt idx="22">
                  <c:v>30256</c:v>
                </c:pt>
                <c:pt idx="23">
                  <c:v>30286</c:v>
                </c:pt>
                <c:pt idx="24">
                  <c:v>30317</c:v>
                </c:pt>
                <c:pt idx="25">
                  <c:v>30348</c:v>
                </c:pt>
                <c:pt idx="26">
                  <c:v>30376</c:v>
                </c:pt>
                <c:pt idx="27">
                  <c:v>30407</c:v>
                </c:pt>
                <c:pt idx="28">
                  <c:v>30437</c:v>
                </c:pt>
                <c:pt idx="29">
                  <c:v>30468</c:v>
                </c:pt>
                <c:pt idx="30">
                  <c:v>30498</c:v>
                </c:pt>
                <c:pt idx="31">
                  <c:v>30529</c:v>
                </c:pt>
                <c:pt idx="32">
                  <c:v>30560</c:v>
                </c:pt>
                <c:pt idx="33">
                  <c:v>30590</c:v>
                </c:pt>
                <c:pt idx="34">
                  <c:v>30621</c:v>
                </c:pt>
                <c:pt idx="35">
                  <c:v>30651</c:v>
                </c:pt>
                <c:pt idx="36">
                  <c:v>30682</c:v>
                </c:pt>
                <c:pt idx="37">
                  <c:v>30713</c:v>
                </c:pt>
                <c:pt idx="38">
                  <c:v>30742</c:v>
                </c:pt>
                <c:pt idx="39">
                  <c:v>30773</c:v>
                </c:pt>
                <c:pt idx="40">
                  <c:v>30803</c:v>
                </c:pt>
                <c:pt idx="41">
                  <c:v>30834</c:v>
                </c:pt>
                <c:pt idx="42">
                  <c:v>30864</c:v>
                </c:pt>
                <c:pt idx="43">
                  <c:v>30895</c:v>
                </c:pt>
                <c:pt idx="44">
                  <c:v>30926</c:v>
                </c:pt>
                <c:pt idx="45">
                  <c:v>30956</c:v>
                </c:pt>
                <c:pt idx="46">
                  <c:v>30987</c:v>
                </c:pt>
                <c:pt idx="47">
                  <c:v>31017</c:v>
                </c:pt>
                <c:pt idx="48">
                  <c:v>31048</c:v>
                </c:pt>
                <c:pt idx="49">
                  <c:v>31079</c:v>
                </c:pt>
                <c:pt idx="50">
                  <c:v>31107</c:v>
                </c:pt>
                <c:pt idx="51">
                  <c:v>31138</c:v>
                </c:pt>
                <c:pt idx="52">
                  <c:v>31168</c:v>
                </c:pt>
                <c:pt idx="53">
                  <c:v>31199</c:v>
                </c:pt>
                <c:pt idx="54">
                  <c:v>31229</c:v>
                </c:pt>
                <c:pt idx="55">
                  <c:v>31260</c:v>
                </c:pt>
                <c:pt idx="56">
                  <c:v>31291</c:v>
                </c:pt>
                <c:pt idx="57">
                  <c:v>31321</c:v>
                </c:pt>
                <c:pt idx="58">
                  <c:v>31352</c:v>
                </c:pt>
                <c:pt idx="59">
                  <c:v>31382</c:v>
                </c:pt>
                <c:pt idx="60">
                  <c:v>31413</c:v>
                </c:pt>
                <c:pt idx="61">
                  <c:v>31444</c:v>
                </c:pt>
                <c:pt idx="62">
                  <c:v>31472</c:v>
                </c:pt>
                <c:pt idx="63">
                  <c:v>31503</c:v>
                </c:pt>
                <c:pt idx="64">
                  <c:v>31533</c:v>
                </c:pt>
                <c:pt idx="65">
                  <c:v>31564</c:v>
                </c:pt>
                <c:pt idx="66">
                  <c:v>31594</c:v>
                </c:pt>
                <c:pt idx="67">
                  <c:v>31625</c:v>
                </c:pt>
                <c:pt idx="68">
                  <c:v>31656</c:v>
                </c:pt>
                <c:pt idx="69">
                  <c:v>31686</c:v>
                </c:pt>
                <c:pt idx="70">
                  <c:v>31717</c:v>
                </c:pt>
                <c:pt idx="71">
                  <c:v>31747</c:v>
                </c:pt>
                <c:pt idx="72">
                  <c:v>31778</c:v>
                </c:pt>
                <c:pt idx="73">
                  <c:v>31809</c:v>
                </c:pt>
                <c:pt idx="74">
                  <c:v>31837</c:v>
                </c:pt>
                <c:pt idx="75">
                  <c:v>31868</c:v>
                </c:pt>
                <c:pt idx="76">
                  <c:v>31898</c:v>
                </c:pt>
                <c:pt idx="77">
                  <c:v>31929</c:v>
                </c:pt>
                <c:pt idx="78">
                  <c:v>31959</c:v>
                </c:pt>
                <c:pt idx="79">
                  <c:v>31990</c:v>
                </c:pt>
                <c:pt idx="80">
                  <c:v>32021</c:v>
                </c:pt>
                <c:pt idx="81">
                  <c:v>32051</c:v>
                </c:pt>
                <c:pt idx="82">
                  <c:v>32082</c:v>
                </c:pt>
                <c:pt idx="83">
                  <c:v>32112</c:v>
                </c:pt>
                <c:pt idx="84">
                  <c:v>32143</c:v>
                </c:pt>
                <c:pt idx="85">
                  <c:v>32174</c:v>
                </c:pt>
                <c:pt idx="86">
                  <c:v>32203</c:v>
                </c:pt>
                <c:pt idx="87">
                  <c:v>32234</c:v>
                </c:pt>
                <c:pt idx="88">
                  <c:v>32264</c:v>
                </c:pt>
                <c:pt idx="89">
                  <c:v>32295</c:v>
                </c:pt>
                <c:pt idx="90">
                  <c:v>32325</c:v>
                </c:pt>
                <c:pt idx="91">
                  <c:v>32356</c:v>
                </c:pt>
                <c:pt idx="92">
                  <c:v>32387</c:v>
                </c:pt>
                <c:pt idx="93">
                  <c:v>32417</c:v>
                </c:pt>
                <c:pt idx="94">
                  <c:v>32448</c:v>
                </c:pt>
                <c:pt idx="95">
                  <c:v>32478</c:v>
                </c:pt>
                <c:pt idx="96">
                  <c:v>32509</c:v>
                </c:pt>
                <c:pt idx="97">
                  <c:v>32540</c:v>
                </c:pt>
                <c:pt idx="98">
                  <c:v>32568</c:v>
                </c:pt>
                <c:pt idx="99">
                  <c:v>32599</c:v>
                </c:pt>
                <c:pt idx="100">
                  <c:v>32629</c:v>
                </c:pt>
                <c:pt idx="101">
                  <c:v>32660</c:v>
                </c:pt>
                <c:pt idx="102">
                  <c:v>32690</c:v>
                </c:pt>
                <c:pt idx="103">
                  <c:v>32721</c:v>
                </c:pt>
                <c:pt idx="104">
                  <c:v>32752</c:v>
                </c:pt>
                <c:pt idx="105">
                  <c:v>32782</c:v>
                </c:pt>
                <c:pt idx="106">
                  <c:v>32813</c:v>
                </c:pt>
                <c:pt idx="107">
                  <c:v>32843</c:v>
                </c:pt>
                <c:pt idx="108">
                  <c:v>32874</c:v>
                </c:pt>
                <c:pt idx="109">
                  <c:v>32905</c:v>
                </c:pt>
                <c:pt idx="110">
                  <c:v>32933</c:v>
                </c:pt>
                <c:pt idx="111">
                  <c:v>32964</c:v>
                </c:pt>
                <c:pt idx="112">
                  <c:v>32994</c:v>
                </c:pt>
                <c:pt idx="113">
                  <c:v>33025</c:v>
                </c:pt>
                <c:pt idx="114">
                  <c:v>33055</c:v>
                </c:pt>
                <c:pt idx="115">
                  <c:v>33086</c:v>
                </c:pt>
                <c:pt idx="116">
                  <c:v>33117</c:v>
                </c:pt>
                <c:pt idx="117">
                  <c:v>33147</c:v>
                </c:pt>
                <c:pt idx="118">
                  <c:v>33178</c:v>
                </c:pt>
                <c:pt idx="119">
                  <c:v>33208</c:v>
                </c:pt>
                <c:pt idx="120">
                  <c:v>33239</c:v>
                </c:pt>
                <c:pt idx="121">
                  <c:v>33270</c:v>
                </c:pt>
                <c:pt idx="122">
                  <c:v>33298</c:v>
                </c:pt>
                <c:pt idx="123">
                  <c:v>33329</c:v>
                </c:pt>
                <c:pt idx="124">
                  <c:v>33359</c:v>
                </c:pt>
                <c:pt idx="125">
                  <c:v>33390</c:v>
                </c:pt>
                <c:pt idx="126">
                  <c:v>33420</c:v>
                </c:pt>
                <c:pt idx="127">
                  <c:v>33451</c:v>
                </c:pt>
                <c:pt idx="128">
                  <c:v>33482</c:v>
                </c:pt>
                <c:pt idx="129">
                  <c:v>33512</c:v>
                </c:pt>
                <c:pt idx="130">
                  <c:v>33543</c:v>
                </c:pt>
                <c:pt idx="131">
                  <c:v>33573</c:v>
                </c:pt>
                <c:pt idx="132">
                  <c:v>33604</c:v>
                </c:pt>
                <c:pt idx="133">
                  <c:v>33635</c:v>
                </c:pt>
                <c:pt idx="134">
                  <c:v>33664</c:v>
                </c:pt>
                <c:pt idx="135">
                  <c:v>33695</c:v>
                </c:pt>
                <c:pt idx="136">
                  <c:v>33725</c:v>
                </c:pt>
                <c:pt idx="137">
                  <c:v>33756</c:v>
                </c:pt>
                <c:pt idx="138">
                  <c:v>33786</c:v>
                </c:pt>
                <c:pt idx="139">
                  <c:v>33817</c:v>
                </c:pt>
                <c:pt idx="140">
                  <c:v>33848</c:v>
                </c:pt>
                <c:pt idx="141">
                  <c:v>33878</c:v>
                </c:pt>
                <c:pt idx="142">
                  <c:v>33909</c:v>
                </c:pt>
                <c:pt idx="143">
                  <c:v>33939</c:v>
                </c:pt>
                <c:pt idx="144">
                  <c:v>33970</c:v>
                </c:pt>
                <c:pt idx="145">
                  <c:v>34001</c:v>
                </c:pt>
                <c:pt idx="146">
                  <c:v>34029</c:v>
                </c:pt>
                <c:pt idx="147">
                  <c:v>34060</c:v>
                </c:pt>
                <c:pt idx="148">
                  <c:v>34090</c:v>
                </c:pt>
                <c:pt idx="149">
                  <c:v>34121</c:v>
                </c:pt>
                <c:pt idx="150">
                  <c:v>34151</c:v>
                </c:pt>
                <c:pt idx="151">
                  <c:v>34182</c:v>
                </c:pt>
                <c:pt idx="152">
                  <c:v>34213</c:v>
                </c:pt>
                <c:pt idx="153">
                  <c:v>34243</c:v>
                </c:pt>
                <c:pt idx="154">
                  <c:v>34274</c:v>
                </c:pt>
                <c:pt idx="155">
                  <c:v>34304</c:v>
                </c:pt>
                <c:pt idx="156">
                  <c:v>34335</c:v>
                </c:pt>
                <c:pt idx="157">
                  <c:v>34366</c:v>
                </c:pt>
                <c:pt idx="158">
                  <c:v>34394</c:v>
                </c:pt>
                <c:pt idx="159">
                  <c:v>34425</c:v>
                </c:pt>
                <c:pt idx="160">
                  <c:v>34455</c:v>
                </c:pt>
                <c:pt idx="161">
                  <c:v>34486</c:v>
                </c:pt>
                <c:pt idx="162">
                  <c:v>34516</c:v>
                </c:pt>
                <c:pt idx="163">
                  <c:v>34547</c:v>
                </c:pt>
                <c:pt idx="164">
                  <c:v>34578</c:v>
                </c:pt>
                <c:pt idx="165">
                  <c:v>34608</c:v>
                </c:pt>
                <c:pt idx="166">
                  <c:v>34639</c:v>
                </c:pt>
                <c:pt idx="167">
                  <c:v>34669</c:v>
                </c:pt>
                <c:pt idx="168">
                  <c:v>34700</c:v>
                </c:pt>
                <c:pt idx="169">
                  <c:v>34731</c:v>
                </c:pt>
                <c:pt idx="170">
                  <c:v>34759</c:v>
                </c:pt>
                <c:pt idx="171">
                  <c:v>34790</c:v>
                </c:pt>
                <c:pt idx="172">
                  <c:v>34820</c:v>
                </c:pt>
                <c:pt idx="173">
                  <c:v>34851</c:v>
                </c:pt>
                <c:pt idx="174">
                  <c:v>34881</c:v>
                </c:pt>
                <c:pt idx="175">
                  <c:v>34912</c:v>
                </c:pt>
                <c:pt idx="176">
                  <c:v>34943</c:v>
                </c:pt>
                <c:pt idx="177">
                  <c:v>34973</c:v>
                </c:pt>
                <c:pt idx="178">
                  <c:v>35004</c:v>
                </c:pt>
                <c:pt idx="179">
                  <c:v>35034</c:v>
                </c:pt>
                <c:pt idx="180">
                  <c:v>35065</c:v>
                </c:pt>
                <c:pt idx="181">
                  <c:v>35096</c:v>
                </c:pt>
                <c:pt idx="182">
                  <c:v>35125</c:v>
                </c:pt>
                <c:pt idx="183">
                  <c:v>35156</c:v>
                </c:pt>
                <c:pt idx="184">
                  <c:v>35186</c:v>
                </c:pt>
                <c:pt idx="185">
                  <c:v>35217</c:v>
                </c:pt>
                <c:pt idx="186">
                  <c:v>35247</c:v>
                </c:pt>
                <c:pt idx="187">
                  <c:v>35278</c:v>
                </c:pt>
                <c:pt idx="188">
                  <c:v>35309</c:v>
                </c:pt>
                <c:pt idx="189">
                  <c:v>35339</c:v>
                </c:pt>
                <c:pt idx="190">
                  <c:v>35370</c:v>
                </c:pt>
                <c:pt idx="191">
                  <c:v>35400</c:v>
                </c:pt>
                <c:pt idx="192">
                  <c:v>35431</c:v>
                </c:pt>
                <c:pt idx="193">
                  <c:v>35462</c:v>
                </c:pt>
                <c:pt idx="194">
                  <c:v>35490</c:v>
                </c:pt>
                <c:pt idx="195">
                  <c:v>35521</c:v>
                </c:pt>
                <c:pt idx="196">
                  <c:v>35551</c:v>
                </c:pt>
                <c:pt idx="197">
                  <c:v>35582</c:v>
                </c:pt>
                <c:pt idx="198">
                  <c:v>35612</c:v>
                </c:pt>
                <c:pt idx="199">
                  <c:v>35643</c:v>
                </c:pt>
                <c:pt idx="200">
                  <c:v>35674</c:v>
                </c:pt>
                <c:pt idx="201">
                  <c:v>35704</c:v>
                </c:pt>
                <c:pt idx="202">
                  <c:v>35735</c:v>
                </c:pt>
                <c:pt idx="203">
                  <c:v>35765</c:v>
                </c:pt>
                <c:pt idx="204">
                  <c:v>35796</c:v>
                </c:pt>
                <c:pt idx="205">
                  <c:v>35827</c:v>
                </c:pt>
                <c:pt idx="206">
                  <c:v>35855</c:v>
                </c:pt>
                <c:pt idx="207">
                  <c:v>35886</c:v>
                </c:pt>
                <c:pt idx="208">
                  <c:v>35916</c:v>
                </c:pt>
                <c:pt idx="209">
                  <c:v>35947</c:v>
                </c:pt>
                <c:pt idx="210">
                  <c:v>35977</c:v>
                </c:pt>
                <c:pt idx="211">
                  <c:v>36008</c:v>
                </c:pt>
                <c:pt idx="212">
                  <c:v>36039</c:v>
                </c:pt>
                <c:pt idx="213">
                  <c:v>36069</c:v>
                </c:pt>
                <c:pt idx="214">
                  <c:v>36100</c:v>
                </c:pt>
                <c:pt idx="215">
                  <c:v>36130</c:v>
                </c:pt>
                <c:pt idx="216">
                  <c:v>36161</c:v>
                </c:pt>
                <c:pt idx="217">
                  <c:v>36192</c:v>
                </c:pt>
                <c:pt idx="218">
                  <c:v>36220</c:v>
                </c:pt>
                <c:pt idx="219">
                  <c:v>36251</c:v>
                </c:pt>
                <c:pt idx="220">
                  <c:v>36281</c:v>
                </c:pt>
                <c:pt idx="221">
                  <c:v>36312</c:v>
                </c:pt>
                <c:pt idx="222">
                  <c:v>36342</c:v>
                </c:pt>
                <c:pt idx="223">
                  <c:v>36373</c:v>
                </c:pt>
                <c:pt idx="224">
                  <c:v>36404</c:v>
                </c:pt>
                <c:pt idx="225">
                  <c:v>36434</c:v>
                </c:pt>
                <c:pt idx="226">
                  <c:v>36465</c:v>
                </c:pt>
                <c:pt idx="227">
                  <c:v>36495</c:v>
                </c:pt>
                <c:pt idx="228">
                  <c:v>36526</c:v>
                </c:pt>
                <c:pt idx="229">
                  <c:v>36557</c:v>
                </c:pt>
                <c:pt idx="230">
                  <c:v>36586</c:v>
                </c:pt>
                <c:pt idx="231">
                  <c:v>36617</c:v>
                </c:pt>
                <c:pt idx="232">
                  <c:v>36647</c:v>
                </c:pt>
                <c:pt idx="233">
                  <c:v>36678</c:v>
                </c:pt>
                <c:pt idx="234">
                  <c:v>36708</c:v>
                </c:pt>
                <c:pt idx="235">
                  <c:v>36739</c:v>
                </c:pt>
                <c:pt idx="236">
                  <c:v>36770</c:v>
                </c:pt>
                <c:pt idx="237">
                  <c:v>36800</c:v>
                </c:pt>
                <c:pt idx="238">
                  <c:v>36831</c:v>
                </c:pt>
                <c:pt idx="239">
                  <c:v>36861</c:v>
                </c:pt>
                <c:pt idx="240">
                  <c:v>36892</c:v>
                </c:pt>
                <c:pt idx="241">
                  <c:v>36923</c:v>
                </c:pt>
                <c:pt idx="242">
                  <c:v>36951</c:v>
                </c:pt>
                <c:pt idx="243">
                  <c:v>36982</c:v>
                </c:pt>
                <c:pt idx="244">
                  <c:v>37012</c:v>
                </c:pt>
                <c:pt idx="245">
                  <c:v>37043</c:v>
                </c:pt>
                <c:pt idx="246">
                  <c:v>37073</c:v>
                </c:pt>
                <c:pt idx="247">
                  <c:v>37104</c:v>
                </c:pt>
                <c:pt idx="248">
                  <c:v>37135</c:v>
                </c:pt>
                <c:pt idx="249">
                  <c:v>37165</c:v>
                </c:pt>
                <c:pt idx="250">
                  <c:v>37196</c:v>
                </c:pt>
                <c:pt idx="251">
                  <c:v>37226</c:v>
                </c:pt>
                <c:pt idx="252">
                  <c:v>37257</c:v>
                </c:pt>
                <c:pt idx="253">
                  <c:v>37288</c:v>
                </c:pt>
                <c:pt idx="254">
                  <c:v>37316</c:v>
                </c:pt>
                <c:pt idx="255">
                  <c:v>37347</c:v>
                </c:pt>
                <c:pt idx="256">
                  <c:v>37377</c:v>
                </c:pt>
                <c:pt idx="257">
                  <c:v>37408</c:v>
                </c:pt>
                <c:pt idx="258">
                  <c:v>37438</c:v>
                </c:pt>
                <c:pt idx="259">
                  <c:v>37469</c:v>
                </c:pt>
                <c:pt idx="260">
                  <c:v>37500</c:v>
                </c:pt>
                <c:pt idx="261">
                  <c:v>37530</c:v>
                </c:pt>
                <c:pt idx="262">
                  <c:v>37561</c:v>
                </c:pt>
                <c:pt idx="263">
                  <c:v>37591</c:v>
                </c:pt>
                <c:pt idx="264">
                  <c:v>37622</c:v>
                </c:pt>
                <c:pt idx="265">
                  <c:v>37653</c:v>
                </c:pt>
                <c:pt idx="266">
                  <c:v>37681</c:v>
                </c:pt>
                <c:pt idx="267">
                  <c:v>37712</c:v>
                </c:pt>
                <c:pt idx="268">
                  <c:v>37742</c:v>
                </c:pt>
                <c:pt idx="269">
                  <c:v>37773</c:v>
                </c:pt>
                <c:pt idx="270">
                  <c:v>37803</c:v>
                </c:pt>
                <c:pt idx="271">
                  <c:v>37834</c:v>
                </c:pt>
                <c:pt idx="272">
                  <c:v>37865</c:v>
                </c:pt>
                <c:pt idx="273">
                  <c:v>37895</c:v>
                </c:pt>
                <c:pt idx="274">
                  <c:v>37926</c:v>
                </c:pt>
                <c:pt idx="275">
                  <c:v>37956</c:v>
                </c:pt>
                <c:pt idx="276">
                  <c:v>37987</c:v>
                </c:pt>
                <c:pt idx="277">
                  <c:v>38018</c:v>
                </c:pt>
                <c:pt idx="278">
                  <c:v>38047</c:v>
                </c:pt>
                <c:pt idx="279">
                  <c:v>38078</c:v>
                </c:pt>
                <c:pt idx="280">
                  <c:v>38108</c:v>
                </c:pt>
                <c:pt idx="281">
                  <c:v>38139</c:v>
                </c:pt>
                <c:pt idx="282">
                  <c:v>38169</c:v>
                </c:pt>
                <c:pt idx="283">
                  <c:v>38200</c:v>
                </c:pt>
                <c:pt idx="284">
                  <c:v>38231</c:v>
                </c:pt>
                <c:pt idx="285">
                  <c:v>38261</c:v>
                </c:pt>
                <c:pt idx="286">
                  <c:v>38292</c:v>
                </c:pt>
                <c:pt idx="287">
                  <c:v>38322</c:v>
                </c:pt>
                <c:pt idx="288">
                  <c:v>38353</c:v>
                </c:pt>
                <c:pt idx="289">
                  <c:v>38384</c:v>
                </c:pt>
                <c:pt idx="290">
                  <c:v>38412</c:v>
                </c:pt>
                <c:pt idx="291">
                  <c:v>38443</c:v>
                </c:pt>
                <c:pt idx="292">
                  <c:v>38473</c:v>
                </c:pt>
                <c:pt idx="293">
                  <c:v>38504</c:v>
                </c:pt>
                <c:pt idx="294">
                  <c:v>38534</c:v>
                </c:pt>
                <c:pt idx="295">
                  <c:v>38565</c:v>
                </c:pt>
                <c:pt idx="296">
                  <c:v>38596</c:v>
                </c:pt>
                <c:pt idx="297">
                  <c:v>38626</c:v>
                </c:pt>
                <c:pt idx="298">
                  <c:v>38657</c:v>
                </c:pt>
                <c:pt idx="299">
                  <c:v>38687</c:v>
                </c:pt>
                <c:pt idx="300">
                  <c:v>38718</c:v>
                </c:pt>
                <c:pt idx="301">
                  <c:v>38749</c:v>
                </c:pt>
                <c:pt idx="302">
                  <c:v>38777</c:v>
                </c:pt>
                <c:pt idx="303">
                  <c:v>38808</c:v>
                </c:pt>
                <c:pt idx="304">
                  <c:v>38838</c:v>
                </c:pt>
                <c:pt idx="305">
                  <c:v>38869</c:v>
                </c:pt>
                <c:pt idx="306">
                  <c:v>38899</c:v>
                </c:pt>
                <c:pt idx="307">
                  <c:v>38930</c:v>
                </c:pt>
                <c:pt idx="308">
                  <c:v>38961</c:v>
                </c:pt>
                <c:pt idx="309">
                  <c:v>38991</c:v>
                </c:pt>
                <c:pt idx="310">
                  <c:v>39022</c:v>
                </c:pt>
                <c:pt idx="311">
                  <c:v>39052</c:v>
                </c:pt>
                <c:pt idx="312">
                  <c:v>39083</c:v>
                </c:pt>
                <c:pt idx="313">
                  <c:v>39114</c:v>
                </c:pt>
                <c:pt idx="314">
                  <c:v>39142</c:v>
                </c:pt>
                <c:pt idx="315">
                  <c:v>39173</c:v>
                </c:pt>
                <c:pt idx="316">
                  <c:v>39203</c:v>
                </c:pt>
                <c:pt idx="317">
                  <c:v>39234</c:v>
                </c:pt>
                <c:pt idx="318">
                  <c:v>39264</c:v>
                </c:pt>
                <c:pt idx="319">
                  <c:v>39295</c:v>
                </c:pt>
                <c:pt idx="320">
                  <c:v>39326</c:v>
                </c:pt>
                <c:pt idx="321">
                  <c:v>39356</c:v>
                </c:pt>
                <c:pt idx="322">
                  <c:v>39387</c:v>
                </c:pt>
                <c:pt idx="323">
                  <c:v>39417</c:v>
                </c:pt>
                <c:pt idx="324">
                  <c:v>39448</c:v>
                </c:pt>
                <c:pt idx="325">
                  <c:v>39479</c:v>
                </c:pt>
                <c:pt idx="326">
                  <c:v>39508</c:v>
                </c:pt>
                <c:pt idx="327">
                  <c:v>39539</c:v>
                </c:pt>
                <c:pt idx="328">
                  <c:v>39569</c:v>
                </c:pt>
                <c:pt idx="329">
                  <c:v>39600</c:v>
                </c:pt>
                <c:pt idx="330">
                  <c:v>39630</c:v>
                </c:pt>
                <c:pt idx="331">
                  <c:v>39661</c:v>
                </c:pt>
                <c:pt idx="332">
                  <c:v>39692</c:v>
                </c:pt>
                <c:pt idx="333">
                  <c:v>39722</c:v>
                </c:pt>
                <c:pt idx="334">
                  <c:v>39753</c:v>
                </c:pt>
                <c:pt idx="335">
                  <c:v>39783</c:v>
                </c:pt>
                <c:pt idx="336">
                  <c:v>39814</c:v>
                </c:pt>
                <c:pt idx="337">
                  <c:v>39845</c:v>
                </c:pt>
                <c:pt idx="338">
                  <c:v>39873</c:v>
                </c:pt>
                <c:pt idx="339">
                  <c:v>39904</c:v>
                </c:pt>
                <c:pt idx="340">
                  <c:v>39934</c:v>
                </c:pt>
                <c:pt idx="341">
                  <c:v>39965</c:v>
                </c:pt>
                <c:pt idx="342">
                  <c:v>39995</c:v>
                </c:pt>
                <c:pt idx="343">
                  <c:v>40026</c:v>
                </c:pt>
                <c:pt idx="344">
                  <c:v>40057</c:v>
                </c:pt>
                <c:pt idx="345">
                  <c:v>40087</c:v>
                </c:pt>
                <c:pt idx="346">
                  <c:v>40118</c:v>
                </c:pt>
                <c:pt idx="347">
                  <c:v>40148</c:v>
                </c:pt>
                <c:pt idx="348">
                  <c:v>40179</c:v>
                </c:pt>
                <c:pt idx="349">
                  <c:v>40210</c:v>
                </c:pt>
                <c:pt idx="350">
                  <c:v>40238</c:v>
                </c:pt>
                <c:pt idx="351">
                  <c:v>40269</c:v>
                </c:pt>
                <c:pt idx="352">
                  <c:v>40299</c:v>
                </c:pt>
                <c:pt idx="353">
                  <c:v>40330</c:v>
                </c:pt>
                <c:pt idx="354">
                  <c:v>40360</c:v>
                </c:pt>
                <c:pt idx="355">
                  <c:v>40391</c:v>
                </c:pt>
                <c:pt idx="356">
                  <c:v>40422</c:v>
                </c:pt>
                <c:pt idx="357">
                  <c:v>40452</c:v>
                </c:pt>
                <c:pt idx="358">
                  <c:v>40483</c:v>
                </c:pt>
                <c:pt idx="359">
                  <c:v>40513</c:v>
                </c:pt>
                <c:pt idx="360">
                  <c:v>40544</c:v>
                </c:pt>
                <c:pt idx="361">
                  <c:v>40575</c:v>
                </c:pt>
                <c:pt idx="362">
                  <c:v>40603</c:v>
                </c:pt>
                <c:pt idx="363">
                  <c:v>40634</c:v>
                </c:pt>
                <c:pt idx="364">
                  <c:v>40664</c:v>
                </c:pt>
                <c:pt idx="365">
                  <c:v>40695</c:v>
                </c:pt>
                <c:pt idx="366">
                  <c:v>40725</c:v>
                </c:pt>
                <c:pt idx="367">
                  <c:v>40756</c:v>
                </c:pt>
                <c:pt idx="368">
                  <c:v>40787</c:v>
                </c:pt>
                <c:pt idx="369">
                  <c:v>40817</c:v>
                </c:pt>
                <c:pt idx="370">
                  <c:v>40848</c:v>
                </c:pt>
                <c:pt idx="371">
                  <c:v>40878</c:v>
                </c:pt>
                <c:pt idx="372">
                  <c:v>40909</c:v>
                </c:pt>
                <c:pt idx="373">
                  <c:v>40940</c:v>
                </c:pt>
                <c:pt idx="374">
                  <c:v>40969</c:v>
                </c:pt>
                <c:pt idx="375">
                  <c:v>41000</c:v>
                </c:pt>
                <c:pt idx="376">
                  <c:v>41030</c:v>
                </c:pt>
                <c:pt idx="377">
                  <c:v>41061</c:v>
                </c:pt>
                <c:pt idx="378">
                  <c:v>41091</c:v>
                </c:pt>
                <c:pt idx="379">
                  <c:v>41122</c:v>
                </c:pt>
                <c:pt idx="380">
                  <c:v>41153</c:v>
                </c:pt>
                <c:pt idx="381">
                  <c:v>41183</c:v>
                </c:pt>
                <c:pt idx="382">
                  <c:v>41214</c:v>
                </c:pt>
                <c:pt idx="383">
                  <c:v>41244</c:v>
                </c:pt>
                <c:pt idx="384">
                  <c:v>41275</c:v>
                </c:pt>
                <c:pt idx="385">
                  <c:v>41306</c:v>
                </c:pt>
                <c:pt idx="386">
                  <c:v>41334</c:v>
                </c:pt>
                <c:pt idx="387">
                  <c:v>41365</c:v>
                </c:pt>
                <c:pt idx="388">
                  <c:v>41395</c:v>
                </c:pt>
                <c:pt idx="389">
                  <c:v>41426</c:v>
                </c:pt>
                <c:pt idx="390">
                  <c:v>41456</c:v>
                </c:pt>
                <c:pt idx="391">
                  <c:v>41487</c:v>
                </c:pt>
                <c:pt idx="392">
                  <c:v>41518</c:v>
                </c:pt>
                <c:pt idx="393">
                  <c:v>41548</c:v>
                </c:pt>
                <c:pt idx="394">
                  <c:v>41579</c:v>
                </c:pt>
                <c:pt idx="395">
                  <c:v>41609</c:v>
                </c:pt>
                <c:pt idx="396">
                  <c:v>41640</c:v>
                </c:pt>
                <c:pt idx="397">
                  <c:v>41671</c:v>
                </c:pt>
                <c:pt idx="398">
                  <c:v>41699</c:v>
                </c:pt>
                <c:pt idx="399">
                  <c:v>41730</c:v>
                </c:pt>
                <c:pt idx="400">
                  <c:v>41760</c:v>
                </c:pt>
                <c:pt idx="401">
                  <c:v>41791</c:v>
                </c:pt>
                <c:pt idx="402">
                  <c:v>41821</c:v>
                </c:pt>
                <c:pt idx="403">
                  <c:v>41852</c:v>
                </c:pt>
                <c:pt idx="404">
                  <c:v>41883</c:v>
                </c:pt>
                <c:pt idx="405">
                  <c:v>41913</c:v>
                </c:pt>
                <c:pt idx="406">
                  <c:v>41944</c:v>
                </c:pt>
                <c:pt idx="407">
                  <c:v>41974</c:v>
                </c:pt>
                <c:pt idx="408">
                  <c:v>42005</c:v>
                </c:pt>
                <c:pt idx="409">
                  <c:v>42036</c:v>
                </c:pt>
                <c:pt idx="410">
                  <c:v>42064</c:v>
                </c:pt>
                <c:pt idx="411">
                  <c:v>42095</c:v>
                </c:pt>
                <c:pt idx="412">
                  <c:v>42125</c:v>
                </c:pt>
                <c:pt idx="413">
                  <c:v>42156</c:v>
                </c:pt>
                <c:pt idx="414">
                  <c:v>42186</c:v>
                </c:pt>
                <c:pt idx="415">
                  <c:v>42217</c:v>
                </c:pt>
                <c:pt idx="416">
                  <c:v>42248</c:v>
                </c:pt>
                <c:pt idx="417">
                  <c:v>42278</c:v>
                </c:pt>
                <c:pt idx="418">
                  <c:v>42309</c:v>
                </c:pt>
                <c:pt idx="419">
                  <c:v>42339</c:v>
                </c:pt>
                <c:pt idx="420">
                  <c:v>42370</c:v>
                </c:pt>
                <c:pt idx="421">
                  <c:v>42401</c:v>
                </c:pt>
                <c:pt idx="422">
                  <c:v>42430</c:v>
                </c:pt>
                <c:pt idx="423">
                  <c:v>42461</c:v>
                </c:pt>
                <c:pt idx="424">
                  <c:v>42491</c:v>
                </c:pt>
                <c:pt idx="425">
                  <c:v>42522</c:v>
                </c:pt>
                <c:pt idx="426">
                  <c:v>42552</c:v>
                </c:pt>
                <c:pt idx="427">
                  <c:v>42583</c:v>
                </c:pt>
                <c:pt idx="428">
                  <c:v>42614</c:v>
                </c:pt>
                <c:pt idx="429">
                  <c:v>42644</c:v>
                </c:pt>
                <c:pt idx="430">
                  <c:v>42675</c:v>
                </c:pt>
                <c:pt idx="431">
                  <c:v>42705</c:v>
                </c:pt>
                <c:pt idx="432">
                  <c:v>42736</c:v>
                </c:pt>
                <c:pt idx="433">
                  <c:v>42767</c:v>
                </c:pt>
                <c:pt idx="434">
                  <c:v>42795</c:v>
                </c:pt>
                <c:pt idx="435">
                  <c:v>42826</c:v>
                </c:pt>
                <c:pt idx="436">
                  <c:v>42856</c:v>
                </c:pt>
                <c:pt idx="437">
                  <c:v>42887</c:v>
                </c:pt>
                <c:pt idx="438">
                  <c:v>42917</c:v>
                </c:pt>
                <c:pt idx="439">
                  <c:v>42948</c:v>
                </c:pt>
                <c:pt idx="440">
                  <c:v>42979</c:v>
                </c:pt>
                <c:pt idx="441">
                  <c:v>43009</c:v>
                </c:pt>
                <c:pt idx="442">
                  <c:v>43040</c:v>
                </c:pt>
              </c:numCache>
            </c:numRef>
          </c:cat>
          <c:val>
            <c:numRef>
              <c:f>Sheet5!$B$2:$B$444</c:f>
              <c:numCache>
                <c:formatCode>General</c:formatCode>
                <c:ptCount val="443"/>
                <c:pt idx="0">
                  <c:v>415.25507464332401</c:v>
                </c:pt>
                <c:pt idx="1">
                  <c:v>288.26677125984395</c:v>
                </c:pt>
                <c:pt idx="2">
                  <c:v>250.01121966846799</c:v>
                </c:pt>
                <c:pt idx="3">
                  <c:v>253.60317526196002</c:v>
                </c:pt>
                <c:pt idx="4">
                  <c:v>188.48926658779598</c:v>
                </c:pt>
                <c:pt idx="5">
                  <c:v>140.27315018977998</c:v>
                </c:pt>
                <c:pt idx="6">
                  <c:v>184.86222784107997</c:v>
                </c:pt>
                <c:pt idx="7">
                  <c:v>93.824360346710392</c:v>
                </c:pt>
                <c:pt idx="8">
                  <c:v>209.00426754840399</c:v>
                </c:pt>
                <c:pt idx="9">
                  <c:v>184.63554321577999</c:v>
                </c:pt>
                <c:pt idx="10">
                  <c:v>357.09449440270799</c:v>
                </c:pt>
                <c:pt idx="11">
                  <c:v>382.59655711991599</c:v>
                </c:pt>
                <c:pt idx="12">
                  <c:v>450.27509513990401</c:v>
                </c:pt>
                <c:pt idx="13">
                  <c:v>283.82485424887193</c:v>
                </c:pt>
                <c:pt idx="14">
                  <c:v>219.04694727164801</c:v>
                </c:pt>
                <c:pt idx="15">
                  <c:v>229.75239351992801</c:v>
                </c:pt>
                <c:pt idx="16">
                  <c:v>53.613007705012407</c:v>
                </c:pt>
                <c:pt idx="17">
                  <c:v>45.404287105265595</c:v>
                </c:pt>
                <c:pt idx="18">
                  <c:v>68.120764404871196</c:v>
                </c:pt>
                <c:pt idx="19">
                  <c:v>46.916523544668806</c:v>
                </c:pt>
                <c:pt idx="20">
                  <c:v>57.1122132714424</c:v>
                </c:pt>
                <c:pt idx="21">
                  <c:v>58.870108051138004</c:v>
                </c:pt>
                <c:pt idx="22">
                  <c:v>139.29438105998</c:v>
                </c:pt>
                <c:pt idx="23">
                  <c:v>227.11556406167196</c:v>
                </c:pt>
                <c:pt idx="24">
                  <c:v>342.52456255907998</c:v>
                </c:pt>
                <c:pt idx="25">
                  <c:v>269.25051582561201</c:v>
                </c:pt>
                <c:pt idx="26">
                  <c:v>183.28424862324397</c:v>
                </c:pt>
                <c:pt idx="27">
                  <c:v>205.55222085822797</c:v>
                </c:pt>
                <c:pt idx="28">
                  <c:v>266.85842102076396</c:v>
                </c:pt>
                <c:pt idx="29">
                  <c:v>68.475655074887598</c:v>
                </c:pt>
                <c:pt idx="30">
                  <c:v>60.910337472370799</c:v>
                </c:pt>
                <c:pt idx="31">
                  <c:v>49.258010477281601</c:v>
                </c:pt>
                <c:pt idx="32">
                  <c:v>49.497101319083995</c:v>
                </c:pt>
                <c:pt idx="33">
                  <c:v>222.88262061555599</c:v>
                </c:pt>
                <c:pt idx="34">
                  <c:v>334.96600736146002</c:v>
                </c:pt>
                <c:pt idx="35">
                  <c:v>242.98764018655601</c:v>
                </c:pt>
                <c:pt idx="36">
                  <c:v>461.07587604368393</c:v>
                </c:pt>
                <c:pt idx="37">
                  <c:v>342.77175472805197</c:v>
                </c:pt>
                <c:pt idx="38">
                  <c:v>296.65986484623198</c:v>
                </c:pt>
                <c:pt idx="39">
                  <c:v>241.87624995821599</c:v>
                </c:pt>
                <c:pt idx="40">
                  <c:v>174.27067472790401</c:v>
                </c:pt>
                <c:pt idx="41">
                  <c:v>79.933185827667586</c:v>
                </c:pt>
                <c:pt idx="42">
                  <c:v>95.759280988930001</c:v>
                </c:pt>
                <c:pt idx="43">
                  <c:v>61.687895396820394</c:v>
                </c:pt>
                <c:pt idx="44">
                  <c:v>261.28647055993196</c:v>
                </c:pt>
                <c:pt idx="45">
                  <c:v>190.24317002324801</c:v>
                </c:pt>
                <c:pt idx="46">
                  <c:v>205.28096198511199</c:v>
                </c:pt>
                <c:pt idx="47">
                  <c:v>338.97252040802397</c:v>
                </c:pt>
                <c:pt idx="48">
                  <c:v>293.156125587296</c:v>
                </c:pt>
                <c:pt idx="49">
                  <c:v>295.74210989595196</c:v>
                </c:pt>
                <c:pt idx="50">
                  <c:v>307.26692573003601</c:v>
                </c:pt>
                <c:pt idx="51">
                  <c:v>220.11969518629201</c:v>
                </c:pt>
                <c:pt idx="52">
                  <c:v>134.36070671045999</c:v>
                </c:pt>
                <c:pt idx="53">
                  <c:v>196.531274416196</c:v>
                </c:pt>
                <c:pt idx="54">
                  <c:v>115.44196379896918</c:v>
                </c:pt>
                <c:pt idx="55">
                  <c:v>61.132446034206794</c:v>
                </c:pt>
                <c:pt idx="56">
                  <c:v>114.98876403220119</c:v>
                </c:pt>
                <c:pt idx="57">
                  <c:v>142.41991714780801</c:v>
                </c:pt>
                <c:pt idx="58">
                  <c:v>277.10202382684395</c:v>
                </c:pt>
                <c:pt idx="59">
                  <c:v>315.37113412477999</c:v>
                </c:pt>
                <c:pt idx="60">
                  <c:v>552.36563040917201</c:v>
                </c:pt>
                <c:pt idx="61">
                  <c:v>288.21634981982396</c:v>
                </c:pt>
                <c:pt idx="62">
                  <c:v>451.72485983883195</c:v>
                </c:pt>
                <c:pt idx="63">
                  <c:v>281.10285916503597</c:v>
                </c:pt>
                <c:pt idx="64">
                  <c:v>67.090167119245606</c:v>
                </c:pt>
                <c:pt idx="65">
                  <c:v>176.3219375466</c:v>
                </c:pt>
                <c:pt idx="66">
                  <c:v>107.10146104565079</c:v>
                </c:pt>
                <c:pt idx="67">
                  <c:v>78.503547333789598</c:v>
                </c:pt>
                <c:pt idx="68">
                  <c:v>196.95193328721999</c:v>
                </c:pt>
                <c:pt idx="69">
                  <c:v>199.82061662765199</c:v>
                </c:pt>
                <c:pt idx="70">
                  <c:v>311.77180598459597</c:v>
                </c:pt>
                <c:pt idx="71">
                  <c:v>256.79777601132798</c:v>
                </c:pt>
                <c:pt idx="72">
                  <c:v>518.2146382611719</c:v>
                </c:pt>
                <c:pt idx="73">
                  <c:v>259.39859015528396</c:v>
                </c:pt>
                <c:pt idx="74">
                  <c:v>213.95794099009998</c:v>
                </c:pt>
                <c:pt idx="75">
                  <c:v>107.86504502815197</c:v>
                </c:pt>
                <c:pt idx="76">
                  <c:v>114.99114528004078</c:v>
                </c:pt>
                <c:pt idx="77">
                  <c:v>42.8638685248428</c:v>
                </c:pt>
                <c:pt idx="78">
                  <c:v>56.420304001493989</c:v>
                </c:pt>
                <c:pt idx="79">
                  <c:v>43.994393477815599</c:v>
                </c:pt>
                <c:pt idx="80">
                  <c:v>52.922683108893196</c:v>
                </c:pt>
                <c:pt idx="81">
                  <c:v>68.0504370887828</c:v>
                </c:pt>
                <c:pt idx="82">
                  <c:v>184.966121430096</c:v>
                </c:pt>
                <c:pt idx="83">
                  <c:v>357.17101635285604</c:v>
                </c:pt>
                <c:pt idx="84">
                  <c:v>329.5734555368</c:v>
                </c:pt>
                <c:pt idx="85">
                  <c:v>307.67724608730799</c:v>
                </c:pt>
                <c:pt idx="86">
                  <c:v>259.11673854266797</c:v>
                </c:pt>
                <c:pt idx="87">
                  <c:v>96.16694045003959</c:v>
                </c:pt>
                <c:pt idx="88">
                  <c:v>227.25369338475198</c:v>
                </c:pt>
                <c:pt idx="89">
                  <c:v>85.301620103033983</c:v>
                </c:pt>
                <c:pt idx="90">
                  <c:v>54.372117314348799</c:v>
                </c:pt>
                <c:pt idx="91">
                  <c:v>72.109134207219597</c:v>
                </c:pt>
                <c:pt idx="92">
                  <c:v>64.731130135829204</c:v>
                </c:pt>
                <c:pt idx="93">
                  <c:v>200.409318718104</c:v>
                </c:pt>
                <c:pt idx="94">
                  <c:v>261.43798910573997</c:v>
                </c:pt>
                <c:pt idx="95">
                  <c:v>413.44913967144799</c:v>
                </c:pt>
                <c:pt idx="96">
                  <c:v>395.60139051693994</c:v>
                </c:pt>
                <c:pt idx="97">
                  <c:v>536.08492876533603</c:v>
                </c:pt>
                <c:pt idx="98">
                  <c:v>275.88309610709996</c:v>
                </c:pt>
                <c:pt idx="99">
                  <c:v>225.08735104412798</c:v>
                </c:pt>
                <c:pt idx="100">
                  <c:v>183.17238929412397</c:v>
                </c:pt>
                <c:pt idx="101">
                  <c:v>222.85177455813201</c:v>
                </c:pt>
                <c:pt idx="102">
                  <c:v>177.183169638908</c:v>
                </c:pt>
                <c:pt idx="103">
                  <c:v>92.103489310115179</c:v>
                </c:pt>
                <c:pt idx="104">
                  <c:v>64.2311104604712</c:v>
                </c:pt>
                <c:pt idx="105">
                  <c:v>133.82412089834799</c:v>
                </c:pt>
                <c:pt idx="106">
                  <c:v>254.48194893087998</c:v>
                </c:pt>
                <c:pt idx="107">
                  <c:v>241.589568056388</c:v>
                </c:pt>
                <c:pt idx="108">
                  <c:v>386.95165503099906</c:v>
                </c:pt>
                <c:pt idx="109">
                  <c:v>62.862399999999994</c:v>
                </c:pt>
                <c:pt idx="110">
                  <c:v>280.20399999999995</c:v>
                </c:pt>
                <c:pt idx="111">
                  <c:v>161.94460000000001</c:v>
                </c:pt>
                <c:pt idx="112">
                  <c:v>104.413</c:v>
                </c:pt>
                <c:pt idx="113">
                  <c:v>191.7758</c:v>
                </c:pt>
                <c:pt idx="114">
                  <c:v>189.64500000000001</c:v>
                </c:pt>
                <c:pt idx="115">
                  <c:v>205.626</c:v>
                </c:pt>
                <c:pt idx="116">
                  <c:v>152.35599999999999</c:v>
                </c:pt>
                <c:pt idx="117">
                  <c:v>41.554400000000001</c:v>
                </c:pt>
                <c:pt idx="118">
                  <c:v>154.48679999999999</c:v>
                </c:pt>
                <c:pt idx="119">
                  <c:v>386.74399999999997</c:v>
                </c:pt>
                <c:pt idx="120">
                  <c:v>291.92339999999996</c:v>
                </c:pt>
                <c:pt idx="121">
                  <c:v>339.36149601245131</c:v>
                </c:pt>
                <c:pt idx="122">
                  <c:v>139.5712</c:v>
                </c:pt>
                <c:pt idx="123">
                  <c:v>188.5796</c:v>
                </c:pt>
                <c:pt idx="124">
                  <c:v>107.60919999999999</c:v>
                </c:pt>
                <c:pt idx="125">
                  <c:v>24.508000000000003</c:v>
                </c:pt>
                <c:pt idx="126">
                  <c:v>27.7042</c:v>
                </c:pt>
                <c:pt idx="127">
                  <c:v>20.246400000000001</c:v>
                </c:pt>
                <c:pt idx="128">
                  <c:v>22.377200000000002</c:v>
                </c:pt>
                <c:pt idx="129">
                  <c:v>44.750599999999999</c:v>
                </c:pt>
                <c:pt idx="130">
                  <c:v>169.4024</c:v>
                </c:pt>
                <c:pt idx="131">
                  <c:v>452.79879999999997</c:v>
                </c:pt>
                <c:pt idx="132">
                  <c:v>233.32639999999998</c:v>
                </c:pt>
                <c:pt idx="133">
                  <c:v>151.29060000000001</c:v>
                </c:pt>
                <c:pt idx="134">
                  <c:v>166.2062</c:v>
                </c:pt>
                <c:pt idx="135">
                  <c:v>217.34539999999998</c:v>
                </c:pt>
                <c:pt idx="136">
                  <c:v>192.84119999999999</c:v>
                </c:pt>
                <c:pt idx="137">
                  <c:v>96.955199999999991</c:v>
                </c:pt>
                <c:pt idx="138">
                  <c:v>21.311800000000002</c:v>
                </c:pt>
                <c:pt idx="139">
                  <c:v>198.16819999999998</c:v>
                </c:pt>
                <c:pt idx="140">
                  <c:v>143.83279999999999</c:v>
                </c:pt>
                <c:pt idx="141">
                  <c:v>349.45499999999993</c:v>
                </c:pt>
                <c:pt idx="142">
                  <c:v>365.43599999999998</c:v>
                </c:pt>
                <c:pt idx="143">
                  <c:v>190.71039999999999</c:v>
                </c:pt>
                <c:pt idx="144">
                  <c:v>386.95165503099906</c:v>
                </c:pt>
                <c:pt idx="145">
                  <c:v>215.21459999999999</c:v>
                </c:pt>
                <c:pt idx="146">
                  <c:v>242.91499999999999</c:v>
                </c:pt>
                <c:pt idx="147">
                  <c:v>227.99939999999998</c:v>
                </c:pt>
                <c:pt idx="148">
                  <c:v>73.51639999999999</c:v>
                </c:pt>
                <c:pt idx="149">
                  <c:v>189.64500000000001</c:v>
                </c:pt>
                <c:pt idx="150">
                  <c:v>27.7042</c:v>
                </c:pt>
                <c:pt idx="151">
                  <c:v>56.47</c:v>
                </c:pt>
                <c:pt idx="152">
                  <c:v>111.87079999999999</c:v>
                </c:pt>
                <c:pt idx="153">
                  <c:v>127.85179999999998</c:v>
                </c:pt>
                <c:pt idx="154">
                  <c:v>143.83279999999999</c:v>
                </c:pt>
                <c:pt idx="155">
                  <c:v>190.71039999999999</c:v>
                </c:pt>
                <c:pt idx="156">
                  <c:v>438.94859999999994</c:v>
                </c:pt>
                <c:pt idx="157">
                  <c:v>175.79480000000001</c:v>
                </c:pt>
                <c:pt idx="158">
                  <c:v>523.11519999999996</c:v>
                </c:pt>
                <c:pt idx="159">
                  <c:v>213.0838</c:v>
                </c:pt>
                <c:pt idx="160">
                  <c:v>51.143000000000001</c:v>
                </c:pt>
                <c:pt idx="161">
                  <c:v>67.123999999999995</c:v>
                </c:pt>
                <c:pt idx="162">
                  <c:v>20.246400000000001</c:v>
                </c:pt>
                <c:pt idx="163">
                  <c:v>23.442599999999999</c:v>
                </c:pt>
                <c:pt idx="164">
                  <c:v>53.273799999999994</c:v>
                </c:pt>
                <c:pt idx="165">
                  <c:v>78.843399999999988</c:v>
                </c:pt>
                <c:pt idx="166">
                  <c:v>277.00779999999997</c:v>
                </c:pt>
                <c:pt idx="167">
                  <c:v>490.08779999999996</c:v>
                </c:pt>
                <c:pt idx="168">
                  <c:v>269.54999999999995</c:v>
                </c:pt>
                <c:pt idx="169">
                  <c:v>333.47399999999993</c:v>
                </c:pt>
                <c:pt idx="170">
                  <c:v>219.47620000000001</c:v>
                </c:pt>
                <c:pt idx="171">
                  <c:v>93.758999999999986</c:v>
                </c:pt>
                <c:pt idx="172">
                  <c:v>247.17659999999998</c:v>
                </c:pt>
                <c:pt idx="173">
                  <c:v>160.8792</c:v>
                </c:pt>
                <c:pt idx="174">
                  <c:v>34.096599999999995</c:v>
                </c:pt>
                <c:pt idx="175">
                  <c:v>26.6388</c:v>
                </c:pt>
                <c:pt idx="176">
                  <c:v>78.843399999999988</c:v>
                </c:pt>
                <c:pt idx="177">
                  <c:v>87.366599999999991</c:v>
                </c:pt>
                <c:pt idx="178">
                  <c:v>331.34319999999997</c:v>
                </c:pt>
                <c:pt idx="179">
                  <c:v>277.00779999999997</c:v>
                </c:pt>
                <c:pt idx="180">
                  <c:v>281.26939999999996</c:v>
                </c:pt>
                <c:pt idx="181">
                  <c:v>421.90219999999994</c:v>
                </c:pt>
                <c:pt idx="182">
                  <c:v>141.702</c:v>
                </c:pt>
                <c:pt idx="183">
                  <c:v>227.99939999999998</c:v>
                </c:pt>
                <c:pt idx="184">
                  <c:v>112.93619999999999</c:v>
                </c:pt>
                <c:pt idx="185">
                  <c:v>24.508000000000003</c:v>
                </c:pt>
                <c:pt idx="186">
                  <c:v>147.029</c:v>
                </c:pt>
                <c:pt idx="187">
                  <c:v>141.702</c:v>
                </c:pt>
                <c:pt idx="188">
                  <c:v>93.758999999999986</c:v>
                </c:pt>
                <c:pt idx="189">
                  <c:v>137.44039999999998</c:v>
                </c:pt>
                <c:pt idx="190">
                  <c:v>250.37279999999998</c:v>
                </c:pt>
                <c:pt idx="191">
                  <c:v>411.24819999999994</c:v>
                </c:pt>
                <c:pt idx="192">
                  <c:v>460.25659999999993</c:v>
                </c:pt>
                <c:pt idx="193">
                  <c:v>266.35379999999998</c:v>
                </c:pt>
                <c:pt idx="194">
                  <c:v>178.99099999999999</c:v>
                </c:pt>
                <c:pt idx="195">
                  <c:v>159.81379999999999</c:v>
                </c:pt>
                <c:pt idx="196">
                  <c:v>116.13239999999999</c:v>
                </c:pt>
                <c:pt idx="197">
                  <c:v>47.946799999999996</c:v>
                </c:pt>
                <c:pt idx="198">
                  <c:v>19.181000000000001</c:v>
                </c:pt>
                <c:pt idx="199">
                  <c:v>21.311800000000002</c:v>
                </c:pt>
                <c:pt idx="200">
                  <c:v>73.51639999999999</c:v>
                </c:pt>
                <c:pt idx="201">
                  <c:v>27.7042</c:v>
                </c:pt>
                <c:pt idx="202">
                  <c:v>126.78639999999999</c:v>
                </c:pt>
                <c:pt idx="203">
                  <c:v>400.59419999999994</c:v>
                </c:pt>
                <c:pt idx="204">
                  <c:v>152.35599999999999</c:v>
                </c:pt>
                <c:pt idx="205">
                  <c:v>513.52659999999992</c:v>
                </c:pt>
                <c:pt idx="206">
                  <c:v>143.83279999999999</c:v>
                </c:pt>
                <c:pt idx="207">
                  <c:v>221.607</c:v>
                </c:pt>
                <c:pt idx="208">
                  <c:v>100.1514</c:v>
                </c:pt>
                <c:pt idx="209">
                  <c:v>107.60919999999999</c:v>
                </c:pt>
                <c:pt idx="210">
                  <c:v>156.61760000000001</c:v>
                </c:pt>
                <c:pt idx="211">
                  <c:v>117.19779999999999</c:v>
                </c:pt>
                <c:pt idx="212">
                  <c:v>103.34759999999999</c:v>
                </c:pt>
                <c:pt idx="213">
                  <c:v>278.07319999999999</c:v>
                </c:pt>
                <c:pt idx="214">
                  <c:v>124.65559999999999</c:v>
                </c:pt>
                <c:pt idx="215">
                  <c:v>269.54999999999995</c:v>
                </c:pt>
                <c:pt idx="216">
                  <c:v>346.25879999999995</c:v>
                </c:pt>
                <c:pt idx="217">
                  <c:v>409.11739999999998</c:v>
                </c:pt>
                <c:pt idx="218">
                  <c:v>241.84959999999998</c:v>
                </c:pt>
                <c:pt idx="219">
                  <c:v>149.15979999999999</c:v>
                </c:pt>
                <c:pt idx="220">
                  <c:v>121.45939999999999</c:v>
                </c:pt>
                <c:pt idx="221">
                  <c:v>167.27160000000001</c:v>
                </c:pt>
                <c:pt idx="222">
                  <c:v>76.712599999999995</c:v>
                </c:pt>
                <c:pt idx="223">
                  <c:v>103.34759999999999</c:v>
                </c:pt>
                <c:pt idx="224">
                  <c:v>109.74</c:v>
                </c:pt>
                <c:pt idx="225">
                  <c:v>279.13859999999994</c:v>
                </c:pt>
                <c:pt idx="226">
                  <c:v>253.56899999999999</c:v>
                </c:pt>
                <c:pt idx="227">
                  <c:v>487.95699999999994</c:v>
                </c:pt>
                <c:pt idx="228">
                  <c:v>490.08779999999996</c:v>
                </c:pt>
                <c:pt idx="229">
                  <c:v>321.75459999999998</c:v>
                </c:pt>
                <c:pt idx="230">
                  <c:v>198.16819999999998</c:v>
                </c:pt>
                <c:pt idx="231">
                  <c:v>158.7484</c:v>
                </c:pt>
                <c:pt idx="232">
                  <c:v>314.29679999999996</c:v>
                </c:pt>
                <c:pt idx="233">
                  <c:v>55.404600000000002</c:v>
                </c:pt>
                <c:pt idx="234">
                  <c:v>64.993200000000002</c:v>
                </c:pt>
                <c:pt idx="235">
                  <c:v>114.00159999999998</c:v>
                </c:pt>
                <c:pt idx="236">
                  <c:v>221.607</c:v>
                </c:pt>
                <c:pt idx="237">
                  <c:v>143.83279999999999</c:v>
                </c:pt>
                <c:pt idx="238">
                  <c:v>452.79879999999997</c:v>
                </c:pt>
                <c:pt idx="239">
                  <c:v>236.52259999999998</c:v>
                </c:pt>
                <c:pt idx="240">
                  <c:v>241.84959999999998</c:v>
                </c:pt>
                <c:pt idx="241">
                  <c:v>334.53939999999994</c:v>
                </c:pt>
                <c:pt idx="242">
                  <c:v>301.51199999999994</c:v>
                </c:pt>
                <c:pt idx="243">
                  <c:v>323.88539999999995</c:v>
                </c:pt>
                <c:pt idx="244">
                  <c:v>192.84119999999999</c:v>
                </c:pt>
                <c:pt idx="245">
                  <c:v>218.41079999999999</c:v>
                </c:pt>
                <c:pt idx="246">
                  <c:v>51.143000000000001</c:v>
                </c:pt>
                <c:pt idx="247">
                  <c:v>20.246400000000001</c:v>
                </c:pt>
                <c:pt idx="248">
                  <c:v>202.4298</c:v>
                </c:pt>
                <c:pt idx="249">
                  <c:v>217.34539999999998</c:v>
                </c:pt>
                <c:pt idx="250">
                  <c:v>235.4572</c:v>
                </c:pt>
                <c:pt idx="251">
                  <c:v>197.1028</c:v>
                </c:pt>
                <c:pt idx="252">
                  <c:v>254.6344</c:v>
                </c:pt>
                <c:pt idx="253">
                  <c:v>500.74179999999996</c:v>
                </c:pt>
                <c:pt idx="254">
                  <c:v>304.70819999999998</c:v>
                </c:pt>
                <c:pt idx="255">
                  <c:v>183.2526</c:v>
                </c:pt>
                <c:pt idx="256">
                  <c:v>166.2062</c:v>
                </c:pt>
                <c:pt idx="257">
                  <c:v>30.900399999999998</c:v>
                </c:pt>
                <c:pt idx="258">
                  <c:v>25.573399999999999</c:v>
                </c:pt>
                <c:pt idx="259">
                  <c:v>38.358199999999997</c:v>
                </c:pt>
                <c:pt idx="260">
                  <c:v>24.508000000000003</c:v>
                </c:pt>
                <c:pt idx="261">
                  <c:v>101.21679999999999</c:v>
                </c:pt>
                <c:pt idx="262">
                  <c:v>299.38119999999998</c:v>
                </c:pt>
                <c:pt idx="263">
                  <c:v>158.7484</c:v>
                </c:pt>
                <c:pt idx="264">
                  <c:v>371.77391280180797</c:v>
                </c:pt>
                <c:pt idx="265">
                  <c:v>413.97055668059596</c:v>
                </c:pt>
                <c:pt idx="266">
                  <c:v>190.00436730395998</c:v>
                </c:pt>
                <c:pt idx="267">
                  <c:v>123.15214770688799</c:v>
                </c:pt>
                <c:pt idx="268">
                  <c:v>84.559484299472388</c:v>
                </c:pt>
                <c:pt idx="269">
                  <c:v>42.4732930339988</c:v>
                </c:pt>
                <c:pt idx="270">
                  <c:v>43.220665887969204</c:v>
                </c:pt>
                <c:pt idx="271">
                  <c:v>51.375194032433996</c:v>
                </c:pt>
                <c:pt idx="272">
                  <c:v>73.050794852003193</c:v>
                </c:pt>
                <c:pt idx="273">
                  <c:v>185.95361897724399</c:v>
                </c:pt>
                <c:pt idx="274">
                  <c:v>282.79930758143996</c:v>
                </c:pt>
                <c:pt idx="275">
                  <c:v>327.61862901851197</c:v>
                </c:pt>
                <c:pt idx="276">
                  <c:v>337.35064487770001</c:v>
                </c:pt>
                <c:pt idx="277">
                  <c:v>344.77005384924797</c:v>
                </c:pt>
                <c:pt idx="278">
                  <c:v>361.30981153029603</c:v>
                </c:pt>
                <c:pt idx="279">
                  <c:v>219.43116711879199</c:v>
                </c:pt>
                <c:pt idx="280">
                  <c:v>150.054570585996</c:v>
                </c:pt>
                <c:pt idx="281">
                  <c:v>113.8662048193324</c:v>
                </c:pt>
                <c:pt idx="282">
                  <c:v>63.796223421750796</c:v>
                </c:pt>
                <c:pt idx="283">
                  <c:v>46.263459969014804</c:v>
                </c:pt>
                <c:pt idx="284">
                  <c:v>62.239107663634002</c:v>
                </c:pt>
                <c:pt idx="285">
                  <c:v>69.583291236348799</c:v>
                </c:pt>
                <c:pt idx="286">
                  <c:v>340.63752957359202</c:v>
                </c:pt>
                <c:pt idx="287">
                  <c:v>370.46312484511998</c:v>
                </c:pt>
                <c:pt idx="288">
                  <c:v>267.386786867024</c:v>
                </c:pt>
                <c:pt idx="289">
                  <c:v>182.83435379119999</c:v>
                </c:pt>
                <c:pt idx="290">
                  <c:v>348.10778369473996</c:v>
                </c:pt>
                <c:pt idx="291">
                  <c:v>156.686133964492</c:v>
                </c:pt>
                <c:pt idx="292">
                  <c:v>82.875543789869994</c:v>
                </c:pt>
                <c:pt idx="293">
                  <c:v>129.16772209797998</c:v>
                </c:pt>
                <c:pt idx="294">
                  <c:v>93.922152517774393</c:v>
                </c:pt>
                <c:pt idx="295">
                  <c:v>90.814717303203977</c:v>
                </c:pt>
                <c:pt idx="296">
                  <c:v>148.500488588472</c:v>
                </c:pt>
                <c:pt idx="297">
                  <c:v>250.58034637632397</c:v>
                </c:pt>
                <c:pt idx="298">
                  <c:v>217.87284802546799</c:v>
                </c:pt>
                <c:pt idx="299">
                  <c:v>377.15095685583998</c:v>
                </c:pt>
                <c:pt idx="300">
                  <c:v>525.33668784947588</c:v>
                </c:pt>
                <c:pt idx="301">
                  <c:v>432.65216628854398</c:v>
                </c:pt>
                <c:pt idx="302">
                  <c:v>327.00416538559597</c:v>
                </c:pt>
                <c:pt idx="303">
                  <c:v>263.65721040194796</c:v>
                </c:pt>
                <c:pt idx="304">
                  <c:v>170.85286377179199</c:v>
                </c:pt>
                <c:pt idx="305">
                  <c:v>66.002148711338393</c:v>
                </c:pt>
                <c:pt idx="306">
                  <c:v>46.228639515730393</c:v>
                </c:pt>
                <c:pt idx="307">
                  <c:v>46.058621809659599</c:v>
                </c:pt>
                <c:pt idx="308">
                  <c:v>54.850205781846</c:v>
                </c:pt>
                <c:pt idx="309">
                  <c:v>66.078094416457603</c:v>
                </c:pt>
                <c:pt idx="310">
                  <c:v>143.23665973421598</c:v>
                </c:pt>
                <c:pt idx="311">
                  <c:v>288.33914085610792</c:v>
                </c:pt>
                <c:pt idx="312">
                  <c:v>225.42742035303598</c:v>
                </c:pt>
                <c:pt idx="313">
                  <c:v>290.57480208401995</c:v>
                </c:pt>
                <c:pt idx="314">
                  <c:v>346.24778338045604</c:v>
                </c:pt>
                <c:pt idx="315">
                  <c:v>373.904663537712</c:v>
                </c:pt>
                <c:pt idx="316">
                  <c:v>114.40621420485078</c:v>
                </c:pt>
                <c:pt idx="317">
                  <c:v>100.41357818978119</c:v>
                </c:pt>
                <c:pt idx="318">
                  <c:v>53.294174720253991</c:v>
                </c:pt>
                <c:pt idx="319">
                  <c:v>56.560814572413591</c:v>
                </c:pt>
                <c:pt idx="320">
                  <c:v>52.176386477256003</c:v>
                </c:pt>
                <c:pt idx="321">
                  <c:v>149.67179135142399</c:v>
                </c:pt>
                <c:pt idx="322">
                  <c:v>214.012514784004</c:v>
                </c:pt>
                <c:pt idx="323">
                  <c:v>406.00363018977197</c:v>
                </c:pt>
                <c:pt idx="324">
                  <c:v>357.48905276360392</c:v>
                </c:pt>
                <c:pt idx="325">
                  <c:v>516.062278336688</c:v>
                </c:pt>
                <c:pt idx="326">
                  <c:v>361.15202208270398</c:v>
                </c:pt>
                <c:pt idx="327">
                  <c:v>185.14924871057201</c:v>
                </c:pt>
                <c:pt idx="328">
                  <c:v>80.166175251517998</c:v>
                </c:pt>
                <c:pt idx="329">
                  <c:v>66.0140380021532</c:v>
                </c:pt>
                <c:pt idx="330">
                  <c:v>45.213617794265602</c:v>
                </c:pt>
                <c:pt idx="331">
                  <c:v>81.738553028706392</c:v>
                </c:pt>
                <c:pt idx="332">
                  <c:v>69.927640012014805</c:v>
                </c:pt>
                <c:pt idx="333">
                  <c:v>194.64161443131201</c:v>
                </c:pt>
                <c:pt idx="334">
                  <c:v>293.65830618151199</c:v>
                </c:pt>
                <c:pt idx="335">
                  <c:v>378.03286597565199</c:v>
                </c:pt>
                <c:pt idx="336">
                  <c:v>344.2698223191</c:v>
                </c:pt>
                <c:pt idx="337">
                  <c:v>468.12013255309995</c:v>
                </c:pt>
                <c:pt idx="338">
                  <c:v>211.17815191955199</c:v>
                </c:pt>
                <c:pt idx="339">
                  <c:v>196.27298105622802</c:v>
                </c:pt>
                <c:pt idx="340">
                  <c:v>232.88631905743998</c:v>
                </c:pt>
                <c:pt idx="341">
                  <c:v>84.380085663300392</c:v>
                </c:pt>
                <c:pt idx="342">
                  <c:v>57.587632368585602</c:v>
                </c:pt>
                <c:pt idx="343">
                  <c:v>46.318567636989599</c:v>
                </c:pt>
                <c:pt idx="344">
                  <c:v>66.368420220673599</c:v>
                </c:pt>
                <c:pt idx="345">
                  <c:v>86.227764502997999</c:v>
                </c:pt>
                <c:pt idx="346">
                  <c:v>258.96555896452395</c:v>
                </c:pt>
                <c:pt idx="347">
                  <c:v>231.865094227724</c:v>
                </c:pt>
                <c:pt idx="348">
                  <c:v>419.48310305831194</c:v>
                </c:pt>
                <c:pt idx="349">
                  <c:v>361.72140301630793</c:v>
                </c:pt>
                <c:pt idx="350">
                  <c:v>392.7104200526</c:v>
                </c:pt>
                <c:pt idx="351">
                  <c:v>264.05397205265996</c:v>
                </c:pt>
                <c:pt idx="352">
                  <c:v>304.15435515535597</c:v>
                </c:pt>
                <c:pt idx="353">
                  <c:v>156.37860555132801</c:v>
                </c:pt>
                <c:pt idx="354">
                  <c:v>140.19772988453997</c:v>
                </c:pt>
                <c:pt idx="355">
                  <c:v>201.45020367233201</c:v>
                </c:pt>
                <c:pt idx="356">
                  <c:v>302.68967587921196</c:v>
                </c:pt>
                <c:pt idx="357">
                  <c:v>260.87996358887995</c:v>
                </c:pt>
                <c:pt idx="358">
                  <c:v>230.26169243508798</c:v>
                </c:pt>
                <c:pt idx="359">
                  <c:v>345.77085587720796</c:v>
                </c:pt>
                <c:pt idx="360">
                  <c:v>334.01850799866395</c:v>
                </c:pt>
                <c:pt idx="361">
                  <c:v>250.82516577164799</c:v>
                </c:pt>
                <c:pt idx="362">
                  <c:v>286.38660236955195</c:v>
                </c:pt>
                <c:pt idx="363">
                  <c:v>281.38267697166793</c:v>
                </c:pt>
                <c:pt idx="364">
                  <c:v>147.44248576721199</c:v>
                </c:pt>
                <c:pt idx="365">
                  <c:v>63.126525007986004</c:v>
                </c:pt>
                <c:pt idx="366">
                  <c:v>59.054303079755599</c:v>
                </c:pt>
                <c:pt idx="367">
                  <c:v>44.134971842268001</c:v>
                </c:pt>
                <c:pt idx="368">
                  <c:v>52.363191556886392</c:v>
                </c:pt>
                <c:pt idx="369">
                  <c:v>109.19167124894038</c:v>
                </c:pt>
                <c:pt idx="370">
                  <c:v>300.71612139748794</c:v>
                </c:pt>
                <c:pt idx="371">
                  <c:v>346.215581452376</c:v>
                </c:pt>
                <c:pt idx="372">
                  <c:v>423.01963743874001</c:v>
                </c:pt>
                <c:pt idx="373">
                  <c:v>275.24083712573594</c:v>
                </c:pt>
                <c:pt idx="374">
                  <c:v>273.945811165424</c:v>
                </c:pt>
                <c:pt idx="375">
                  <c:v>165.55700247328801</c:v>
                </c:pt>
                <c:pt idx="376">
                  <c:v>109.76388256253877</c:v>
                </c:pt>
                <c:pt idx="377">
                  <c:v>92.59317047172118</c:v>
                </c:pt>
                <c:pt idx="378">
                  <c:v>42.246421976483603</c:v>
                </c:pt>
                <c:pt idx="379">
                  <c:v>49.052629969663997</c:v>
                </c:pt>
                <c:pt idx="380">
                  <c:v>56.524672145239592</c:v>
                </c:pt>
                <c:pt idx="381">
                  <c:v>148.27092273802799</c:v>
                </c:pt>
                <c:pt idx="382">
                  <c:v>264.86673176901598</c:v>
                </c:pt>
                <c:pt idx="383">
                  <c:v>325.77328905569601</c:v>
                </c:pt>
                <c:pt idx="384">
                  <c:v>442.04106212984794</c:v>
                </c:pt>
                <c:pt idx="385">
                  <c:v>369.55672531158399</c:v>
                </c:pt>
                <c:pt idx="386">
                  <c:v>302.64823708228795</c:v>
                </c:pt>
                <c:pt idx="387">
                  <c:v>253.51834860404401</c:v>
                </c:pt>
                <c:pt idx="388">
                  <c:v>237.68881292099198</c:v>
                </c:pt>
                <c:pt idx="389">
                  <c:v>224.61262683069597</c:v>
                </c:pt>
                <c:pt idx="390">
                  <c:v>162.88229337857999</c:v>
                </c:pt>
                <c:pt idx="391">
                  <c:v>59.907103351421597</c:v>
                </c:pt>
                <c:pt idx="392">
                  <c:v>55.963985732217196</c:v>
                </c:pt>
                <c:pt idx="393">
                  <c:v>117.72586859965999</c:v>
                </c:pt>
                <c:pt idx="394">
                  <c:v>202.350078078336</c:v>
                </c:pt>
                <c:pt idx="395">
                  <c:v>362.88177407209594</c:v>
                </c:pt>
                <c:pt idx="396">
                  <c:v>531.53784703660801</c:v>
                </c:pt>
                <c:pt idx="397">
                  <c:v>273.73590543949194</c:v>
                </c:pt>
                <c:pt idx="398">
                  <c:v>251.02710575747597</c:v>
                </c:pt>
                <c:pt idx="399">
                  <c:v>171.93756029659198</c:v>
                </c:pt>
                <c:pt idx="400">
                  <c:v>164.26723051176799</c:v>
                </c:pt>
                <c:pt idx="401">
                  <c:v>178.20329282371597</c:v>
                </c:pt>
                <c:pt idx="402">
                  <c:v>103.52370819728038</c:v>
                </c:pt>
                <c:pt idx="403">
                  <c:v>66.569038232612002</c:v>
                </c:pt>
                <c:pt idx="404">
                  <c:v>57.127187167999594</c:v>
                </c:pt>
                <c:pt idx="405">
                  <c:v>75.318251246798397</c:v>
                </c:pt>
                <c:pt idx="406">
                  <c:v>212.21979955102398</c:v>
                </c:pt>
                <c:pt idx="407">
                  <c:v>289.00046676857193</c:v>
                </c:pt>
                <c:pt idx="408">
                  <c:v>332.10545924496398</c:v>
                </c:pt>
                <c:pt idx="409">
                  <c:v>345.46027675506804</c:v>
                </c:pt>
                <c:pt idx="410">
                  <c:v>289.12274935335995</c:v>
                </c:pt>
                <c:pt idx="411">
                  <c:v>262.817926465884</c:v>
                </c:pt>
                <c:pt idx="412">
                  <c:v>107.93976197548918</c:v>
                </c:pt>
                <c:pt idx="413">
                  <c:v>58.007655675239604</c:v>
                </c:pt>
                <c:pt idx="414">
                  <c:v>44.286448017118005</c:v>
                </c:pt>
                <c:pt idx="415">
                  <c:v>47.122565039231198</c:v>
                </c:pt>
                <c:pt idx="416">
                  <c:v>49.677686342079994</c:v>
                </c:pt>
                <c:pt idx="417">
                  <c:v>58.148013710710401</c:v>
                </c:pt>
                <c:pt idx="418">
                  <c:v>183.87828945440398</c:v>
                </c:pt>
                <c:pt idx="419">
                  <c:v>243.71735282523198</c:v>
                </c:pt>
                <c:pt idx="420">
                  <c:v>249.881903504652</c:v>
                </c:pt>
                <c:pt idx="421">
                  <c:v>364.33238619018397</c:v>
                </c:pt>
                <c:pt idx="422">
                  <c:v>267.10612164123194</c:v>
                </c:pt>
                <c:pt idx="423">
                  <c:v>258.18567911157601</c:v>
                </c:pt>
                <c:pt idx="424">
                  <c:v>228.65964651310799</c:v>
                </c:pt>
                <c:pt idx="425">
                  <c:v>245.43066488291998</c:v>
                </c:pt>
                <c:pt idx="426">
                  <c:v>224.97472903776398</c:v>
                </c:pt>
                <c:pt idx="427">
                  <c:v>133.15720201942798</c:v>
                </c:pt>
                <c:pt idx="428">
                  <c:v>282.66660174098399</c:v>
                </c:pt>
                <c:pt idx="429">
                  <c:v>367.58986544122399</c:v>
                </c:pt>
                <c:pt idx="430">
                  <c:v>421.66673274979991</c:v>
                </c:pt>
                <c:pt idx="431">
                  <c:v>317.25011662824795</c:v>
                </c:pt>
                <c:pt idx="432">
                  <c:v>398.07593920605592</c:v>
                </c:pt>
                <c:pt idx="433">
                  <c:v>354.64858848119997</c:v>
                </c:pt>
                <c:pt idx="434">
                  <c:v>232.64700788665598</c:v>
                </c:pt>
                <c:pt idx="435">
                  <c:v>213.236533059192</c:v>
                </c:pt>
                <c:pt idx="436">
                  <c:v>129.55321307386399</c:v>
                </c:pt>
                <c:pt idx="437">
                  <c:v>131.16763131558</c:v>
                </c:pt>
                <c:pt idx="438">
                  <c:v>76.269064018509994</c:v>
                </c:pt>
                <c:pt idx="439">
                  <c:v>40.8407400222588</c:v>
                </c:pt>
                <c:pt idx="440">
                  <c:v>88.826332986179992</c:v>
                </c:pt>
                <c:pt idx="441">
                  <c:v>226.88938788786797</c:v>
                </c:pt>
                <c:pt idx="442">
                  <c:v>403.05037441717195</c:v>
                </c:pt>
              </c:numCache>
            </c:numRef>
          </c:val>
          <c:smooth val="1"/>
        </c:ser>
        <c:ser>
          <c:idx val="1"/>
          <c:order val="1"/>
          <c:tx>
            <c:strRef>
              <c:f>Sheet5!$C$1</c:f>
              <c:strCache>
                <c:ptCount val="1"/>
                <c:pt idx="0">
                  <c:v>Surabaya</c:v>
                </c:pt>
              </c:strCache>
            </c:strRef>
          </c:tx>
          <c:spPr>
            <a:ln w="19050" cap="rnd">
              <a:solidFill>
                <a:schemeClr val="accent2"/>
              </a:solidFill>
              <a:round/>
            </a:ln>
            <a:effectLst/>
          </c:spPr>
          <c:marker>
            <c:symbol val="none"/>
          </c:marker>
          <c:cat>
            <c:numRef>
              <c:f>Sheet5!$A$2:$A$444</c:f>
              <c:numCache>
                <c:formatCode>mmm\-yy</c:formatCode>
                <c:ptCount val="443"/>
                <c:pt idx="0">
                  <c:v>29587</c:v>
                </c:pt>
                <c:pt idx="1">
                  <c:v>29618</c:v>
                </c:pt>
                <c:pt idx="2">
                  <c:v>29646</c:v>
                </c:pt>
                <c:pt idx="3">
                  <c:v>29677</c:v>
                </c:pt>
                <c:pt idx="4">
                  <c:v>29707</c:v>
                </c:pt>
                <c:pt idx="5">
                  <c:v>29738</c:v>
                </c:pt>
                <c:pt idx="6">
                  <c:v>29768</c:v>
                </c:pt>
                <c:pt idx="7">
                  <c:v>29799</c:v>
                </c:pt>
                <c:pt idx="8">
                  <c:v>29830</c:v>
                </c:pt>
                <c:pt idx="9">
                  <c:v>29860</c:v>
                </c:pt>
                <c:pt idx="10">
                  <c:v>29891</c:v>
                </c:pt>
                <c:pt idx="11">
                  <c:v>29921</c:v>
                </c:pt>
                <c:pt idx="12">
                  <c:v>29952</c:v>
                </c:pt>
                <c:pt idx="13">
                  <c:v>29983</c:v>
                </c:pt>
                <c:pt idx="14">
                  <c:v>30011</c:v>
                </c:pt>
                <c:pt idx="15">
                  <c:v>30042</c:v>
                </c:pt>
                <c:pt idx="16">
                  <c:v>30072</c:v>
                </c:pt>
                <c:pt idx="17">
                  <c:v>30103</c:v>
                </c:pt>
                <c:pt idx="18">
                  <c:v>30133</c:v>
                </c:pt>
                <c:pt idx="19">
                  <c:v>30164</c:v>
                </c:pt>
                <c:pt idx="20">
                  <c:v>30195</c:v>
                </c:pt>
                <c:pt idx="21">
                  <c:v>30225</c:v>
                </c:pt>
                <c:pt idx="22">
                  <c:v>30256</c:v>
                </c:pt>
                <c:pt idx="23">
                  <c:v>30286</c:v>
                </c:pt>
                <c:pt idx="24">
                  <c:v>30317</c:v>
                </c:pt>
                <c:pt idx="25">
                  <c:v>30348</c:v>
                </c:pt>
                <c:pt idx="26">
                  <c:v>30376</c:v>
                </c:pt>
                <c:pt idx="27">
                  <c:v>30407</c:v>
                </c:pt>
                <c:pt idx="28">
                  <c:v>30437</c:v>
                </c:pt>
                <c:pt idx="29">
                  <c:v>30468</c:v>
                </c:pt>
                <c:pt idx="30">
                  <c:v>30498</c:v>
                </c:pt>
                <c:pt idx="31">
                  <c:v>30529</c:v>
                </c:pt>
                <c:pt idx="32">
                  <c:v>30560</c:v>
                </c:pt>
                <c:pt idx="33">
                  <c:v>30590</c:v>
                </c:pt>
                <c:pt idx="34">
                  <c:v>30621</c:v>
                </c:pt>
                <c:pt idx="35">
                  <c:v>30651</c:v>
                </c:pt>
                <c:pt idx="36">
                  <c:v>30682</c:v>
                </c:pt>
                <c:pt idx="37">
                  <c:v>30713</c:v>
                </c:pt>
                <c:pt idx="38">
                  <c:v>30742</c:v>
                </c:pt>
                <c:pt idx="39">
                  <c:v>30773</c:v>
                </c:pt>
                <c:pt idx="40">
                  <c:v>30803</c:v>
                </c:pt>
                <c:pt idx="41">
                  <c:v>30834</c:v>
                </c:pt>
                <c:pt idx="42">
                  <c:v>30864</c:v>
                </c:pt>
                <c:pt idx="43">
                  <c:v>30895</c:v>
                </c:pt>
                <c:pt idx="44">
                  <c:v>30926</c:v>
                </c:pt>
                <c:pt idx="45">
                  <c:v>30956</c:v>
                </c:pt>
                <c:pt idx="46">
                  <c:v>30987</c:v>
                </c:pt>
                <c:pt idx="47">
                  <c:v>31017</c:v>
                </c:pt>
                <c:pt idx="48">
                  <c:v>31048</c:v>
                </c:pt>
                <c:pt idx="49">
                  <c:v>31079</c:v>
                </c:pt>
                <c:pt idx="50">
                  <c:v>31107</c:v>
                </c:pt>
                <c:pt idx="51">
                  <c:v>31138</c:v>
                </c:pt>
                <c:pt idx="52">
                  <c:v>31168</c:v>
                </c:pt>
                <c:pt idx="53">
                  <c:v>31199</c:v>
                </c:pt>
                <c:pt idx="54">
                  <c:v>31229</c:v>
                </c:pt>
                <c:pt idx="55">
                  <c:v>31260</c:v>
                </c:pt>
                <c:pt idx="56">
                  <c:v>31291</c:v>
                </c:pt>
                <c:pt idx="57">
                  <c:v>31321</c:v>
                </c:pt>
                <c:pt idx="58">
                  <c:v>31352</c:v>
                </c:pt>
                <c:pt idx="59">
                  <c:v>31382</c:v>
                </c:pt>
                <c:pt idx="60">
                  <c:v>31413</c:v>
                </c:pt>
                <c:pt idx="61">
                  <c:v>31444</c:v>
                </c:pt>
                <c:pt idx="62">
                  <c:v>31472</c:v>
                </c:pt>
                <c:pt idx="63">
                  <c:v>31503</c:v>
                </c:pt>
                <c:pt idx="64">
                  <c:v>31533</c:v>
                </c:pt>
                <c:pt idx="65">
                  <c:v>31564</c:v>
                </c:pt>
                <c:pt idx="66">
                  <c:v>31594</c:v>
                </c:pt>
                <c:pt idx="67">
                  <c:v>31625</c:v>
                </c:pt>
                <c:pt idx="68">
                  <c:v>31656</c:v>
                </c:pt>
                <c:pt idx="69">
                  <c:v>31686</c:v>
                </c:pt>
                <c:pt idx="70">
                  <c:v>31717</c:v>
                </c:pt>
                <c:pt idx="71">
                  <c:v>31747</c:v>
                </c:pt>
                <c:pt idx="72">
                  <c:v>31778</c:v>
                </c:pt>
                <c:pt idx="73">
                  <c:v>31809</c:v>
                </c:pt>
                <c:pt idx="74">
                  <c:v>31837</c:v>
                </c:pt>
                <c:pt idx="75">
                  <c:v>31868</c:v>
                </c:pt>
                <c:pt idx="76">
                  <c:v>31898</c:v>
                </c:pt>
                <c:pt idx="77">
                  <c:v>31929</c:v>
                </c:pt>
                <c:pt idx="78">
                  <c:v>31959</c:v>
                </c:pt>
                <c:pt idx="79">
                  <c:v>31990</c:v>
                </c:pt>
                <c:pt idx="80">
                  <c:v>32021</c:v>
                </c:pt>
                <c:pt idx="81">
                  <c:v>32051</c:v>
                </c:pt>
                <c:pt idx="82">
                  <c:v>32082</c:v>
                </c:pt>
                <c:pt idx="83">
                  <c:v>32112</c:v>
                </c:pt>
                <c:pt idx="84">
                  <c:v>32143</c:v>
                </c:pt>
                <c:pt idx="85">
                  <c:v>32174</c:v>
                </c:pt>
                <c:pt idx="86">
                  <c:v>32203</c:v>
                </c:pt>
                <c:pt idx="87">
                  <c:v>32234</c:v>
                </c:pt>
                <c:pt idx="88">
                  <c:v>32264</c:v>
                </c:pt>
                <c:pt idx="89">
                  <c:v>32295</c:v>
                </c:pt>
                <c:pt idx="90">
                  <c:v>32325</c:v>
                </c:pt>
                <c:pt idx="91">
                  <c:v>32356</c:v>
                </c:pt>
                <c:pt idx="92">
                  <c:v>32387</c:v>
                </c:pt>
                <c:pt idx="93">
                  <c:v>32417</c:v>
                </c:pt>
                <c:pt idx="94">
                  <c:v>32448</c:v>
                </c:pt>
                <c:pt idx="95">
                  <c:v>32478</c:v>
                </c:pt>
                <c:pt idx="96">
                  <c:v>32509</c:v>
                </c:pt>
                <c:pt idx="97">
                  <c:v>32540</c:v>
                </c:pt>
                <c:pt idx="98">
                  <c:v>32568</c:v>
                </c:pt>
                <c:pt idx="99">
                  <c:v>32599</c:v>
                </c:pt>
                <c:pt idx="100">
                  <c:v>32629</c:v>
                </c:pt>
                <c:pt idx="101">
                  <c:v>32660</c:v>
                </c:pt>
                <c:pt idx="102">
                  <c:v>32690</c:v>
                </c:pt>
                <c:pt idx="103">
                  <c:v>32721</c:v>
                </c:pt>
                <c:pt idx="104">
                  <c:v>32752</c:v>
                </c:pt>
                <c:pt idx="105">
                  <c:v>32782</c:v>
                </c:pt>
                <c:pt idx="106">
                  <c:v>32813</c:v>
                </c:pt>
                <c:pt idx="107">
                  <c:v>32843</c:v>
                </c:pt>
                <c:pt idx="108">
                  <c:v>32874</c:v>
                </c:pt>
                <c:pt idx="109">
                  <c:v>32905</c:v>
                </c:pt>
                <c:pt idx="110">
                  <c:v>32933</c:v>
                </c:pt>
                <c:pt idx="111">
                  <c:v>32964</c:v>
                </c:pt>
                <c:pt idx="112">
                  <c:v>32994</c:v>
                </c:pt>
                <c:pt idx="113">
                  <c:v>33025</c:v>
                </c:pt>
                <c:pt idx="114">
                  <c:v>33055</c:v>
                </c:pt>
                <c:pt idx="115">
                  <c:v>33086</c:v>
                </c:pt>
                <c:pt idx="116">
                  <c:v>33117</c:v>
                </c:pt>
                <c:pt idx="117">
                  <c:v>33147</c:v>
                </c:pt>
                <c:pt idx="118">
                  <c:v>33178</c:v>
                </c:pt>
                <c:pt idx="119">
                  <c:v>33208</c:v>
                </c:pt>
                <c:pt idx="120">
                  <c:v>33239</c:v>
                </c:pt>
                <c:pt idx="121">
                  <c:v>33270</c:v>
                </c:pt>
                <c:pt idx="122">
                  <c:v>33298</c:v>
                </c:pt>
                <c:pt idx="123">
                  <c:v>33329</c:v>
                </c:pt>
                <c:pt idx="124">
                  <c:v>33359</c:v>
                </c:pt>
                <c:pt idx="125">
                  <c:v>33390</c:v>
                </c:pt>
                <c:pt idx="126">
                  <c:v>33420</c:v>
                </c:pt>
                <c:pt idx="127">
                  <c:v>33451</c:v>
                </c:pt>
                <c:pt idx="128">
                  <c:v>33482</c:v>
                </c:pt>
                <c:pt idx="129">
                  <c:v>33512</c:v>
                </c:pt>
                <c:pt idx="130">
                  <c:v>33543</c:v>
                </c:pt>
                <c:pt idx="131">
                  <c:v>33573</c:v>
                </c:pt>
                <c:pt idx="132">
                  <c:v>33604</c:v>
                </c:pt>
                <c:pt idx="133">
                  <c:v>33635</c:v>
                </c:pt>
                <c:pt idx="134">
                  <c:v>33664</c:v>
                </c:pt>
                <c:pt idx="135">
                  <c:v>33695</c:v>
                </c:pt>
                <c:pt idx="136">
                  <c:v>33725</c:v>
                </c:pt>
                <c:pt idx="137">
                  <c:v>33756</c:v>
                </c:pt>
                <c:pt idx="138">
                  <c:v>33786</c:v>
                </c:pt>
                <c:pt idx="139">
                  <c:v>33817</c:v>
                </c:pt>
                <c:pt idx="140">
                  <c:v>33848</c:v>
                </c:pt>
                <c:pt idx="141">
                  <c:v>33878</c:v>
                </c:pt>
                <c:pt idx="142">
                  <c:v>33909</c:v>
                </c:pt>
                <c:pt idx="143">
                  <c:v>33939</c:v>
                </c:pt>
                <c:pt idx="144">
                  <c:v>33970</c:v>
                </c:pt>
                <c:pt idx="145">
                  <c:v>34001</c:v>
                </c:pt>
                <c:pt idx="146">
                  <c:v>34029</c:v>
                </c:pt>
                <c:pt idx="147">
                  <c:v>34060</c:v>
                </c:pt>
                <c:pt idx="148">
                  <c:v>34090</c:v>
                </c:pt>
                <c:pt idx="149">
                  <c:v>34121</c:v>
                </c:pt>
                <c:pt idx="150">
                  <c:v>34151</c:v>
                </c:pt>
                <c:pt idx="151">
                  <c:v>34182</c:v>
                </c:pt>
                <c:pt idx="152">
                  <c:v>34213</c:v>
                </c:pt>
                <c:pt idx="153">
                  <c:v>34243</c:v>
                </c:pt>
                <c:pt idx="154">
                  <c:v>34274</c:v>
                </c:pt>
                <c:pt idx="155">
                  <c:v>34304</c:v>
                </c:pt>
                <c:pt idx="156">
                  <c:v>34335</c:v>
                </c:pt>
                <c:pt idx="157">
                  <c:v>34366</c:v>
                </c:pt>
                <c:pt idx="158">
                  <c:v>34394</c:v>
                </c:pt>
                <c:pt idx="159">
                  <c:v>34425</c:v>
                </c:pt>
                <c:pt idx="160">
                  <c:v>34455</c:v>
                </c:pt>
                <c:pt idx="161">
                  <c:v>34486</c:v>
                </c:pt>
                <c:pt idx="162">
                  <c:v>34516</c:v>
                </c:pt>
                <c:pt idx="163">
                  <c:v>34547</c:v>
                </c:pt>
                <c:pt idx="164">
                  <c:v>34578</c:v>
                </c:pt>
                <c:pt idx="165">
                  <c:v>34608</c:v>
                </c:pt>
                <c:pt idx="166">
                  <c:v>34639</c:v>
                </c:pt>
                <c:pt idx="167">
                  <c:v>34669</c:v>
                </c:pt>
                <c:pt idx="168">
                  <c:v>34700</c:v>
                </c:pt>
                <c:pt idx="169">
                  <c:v>34731</c:v>
                </c:pt>
                <c:pt idx="170">
                  <c:v>34759</c:v>
                </c:pt>
                <c:pt idx="171">
                  <c:v>34790</c:v>
                </c:pt>
                <c:pt idx="172">
                  <c:v>34820</c:v>
                </c:pt>
                <c:pt idx="173">
                  <c:v>34851</c:v>
                </c:pt>
                <c:pt idx="174">
                  <c:v>34881</c:v>
                </c:pt>
                <c:pt idx="175">
                  <c:v>34912</c:v>
                </c:pt>
                <c:pt idx="176">
                  <c:v>34943</c:v>
                </c:pt>
                <c:pt idx="177">
                  <c:v>34973</c:v>
                </c:pt>
                <c:pt idx="178">
                  <c:v>35004</c:v>
                </c:pt>
                <c:pt idx="179">
                  <c:v>35034</c:v>
                </c:pt>
                <c:pt idx="180">
                  <c:v>35065</c:v>
                </c:pt>
                <c:pt idx="181">
                  <c:v>35096</c:v>
                </c:pt>
                <c:pt idx="182">
                  <c:v>35125</c:v>
                </c:pt>
                <c:pt idx="183">
                  <c:v>35156</c:v>
                </c:pt>
                <c:pt idx="184">
                  <c:v>35186</c:v>
                </c:pt>
                <c:pt idx="185">
                  <c:v>35217</c:v>
                </c:pt>
                <c:pt idx="186">
                  <c:v>35247</c:v>
                </c:pt>
                <c:pt idx="187">
                  <c:v>35278</c:v>
                </c:pt>
                <c:pt idx="188">
                  <c:v>35309</c:v>
                </c:pt>
                <c:pt idx="189">
                  <c:v>35339</c:v>
                </c:pt>
                <c:pt idx="190">
                  <c:v>35370</c:v>
                </c:pt>
                <c:pt idx="191">
                  <c:v>35400</c:v>
                </c:pt>
                <c:pt idx="192">
                  <c:v>35431</c:v>
                </c:pt>
                <c:pt idx="193">
                  <c:v>35462</c:v>
                </c:pt>
                <c:pt idx="194">
                  <c:v>35490</c:v>
                </c:pt>
                <c:pt idx="195">
                  <c:v>35521</c:v>
                </c:pt>
                <c:pt idx="196">
                  <c:v>35551</c:v>
                </c:pt>
                <c:pt idx="197">
                  <c:v>35582</c:v>
                </c:pt>
                <c:pt idx="198">
                  <c:v>35612</c:v>
                </c:pt>
                <c:pt idx="199">
                  <c:v>35643</c:v>
                </c:pt>
                <c:pt idx="200">
                  <c:v>35674</c:v>
                </c:pt>
                <c:pt idx="201">
                  <c:v>35704</c:v>
                </c:pt>
                <c:pt idx="202">
                  <c:v>35735</c:v>
                </c:pt>
                <c:pt idx="203">
                  <c:v>35765</c:v>
                </c:pt>
                <c:pt idx="204">
                  <c:v>35796</c:v>
                </c:pt>
                <c:pt idx="205">
                  <c:v>35827</c:v>
                </c:pt>
                <c:pt idx="206">
                  <c:v>35855</c:v>
                </c:pt>
                <c:pt idx="207">
                  <c:v>35886</c:v>
                </c:pt>
                <c:pt idx="208">
                  <c:v>35916</c:v>
                </c:pt>
                <c:pt idx="209">
                  <c:v>35947</c:v>
                </c:pt>
                <c:pt idx="210">
                  <c:v>35977</c:v>
                </c:pt>
                <c:pt idx="211">
                  <c:v>36008</c:v>
                </c:pt>
                <c:pt idx="212">
                  <c:v>36039</c:v>
                </c:pt>
                <c:pt idx="213">
                  <c:v>36069</c:v>
                </c:pt>
                <c:pt idx="214">
                  <c:v>36100</c:v>
                </c:pt>
                <c:pt idx="215">
                  <c:v>36130</c:v>
                </c:pt>
                <c:pt idx="216">
                  <c:v>36161</c:v>
                </c:pt>
                <c:pt idx="217">
                  <c:v>36192</c:v>
                </c:pt>
                <c:pt idx="218">
                  <c:v>36220</c:v>
                </c:pt>
                <c:pt idx="219">
                  <c:v>36251</c:v>
                </c:pt>
                <c:pt idx="220">
                  <c:v>36281</c:v>
                </c:pt>
                <c:pt idx="221">
                  <c:v>36312</c:v>
                </c:pt>
                <c:pt idx="222">
                  <c:v>36342</c:v>
                </c:pt>
                <c:pt idx="223">
                  <c:v>36373</c:v>
                </c:pt>
                <c:pt idx="224">
                  <c:v>36404</c:v>
                </c:pt>
                <c:pt idx="225">
                  <c:v>36434</c:v>
                </c:pt>
                <c:pt idx="226">
                  <c:v>36465</c:v>
                </c:pt>
                <c:pt idx="227">
                  <c:v>36495</c:v>
                </c:pt>
                <c:pt idx="228">
                  <c:v>36526</c:v>
                </c:pt>
                <c:pt idx="229">
                  <c:v>36557</c:v>
                </c:pt>
                <c:pt idx="230">
                  <c:v>36586</c:v>
                </c:pt>
                <c:pt idx="231">
                  <c:v>36617</c:v>
                </c:pt>
                <c:pt idx="232">
                  <c:v>36647</c:v>
                </c:pt>
                <c:pt idx="233">
                  <c:v>36678</c:v>
                </c:pt>
                <c:pt idx="234">
                  <c:v>36708</c:v>
                </c:pt>
                <c:pt idx="235">
                  <c:v>36739</c:v>
                </c:pt>
                <c:pt idx="236">
                  <c:v>36770</c:v>
                </c:pt>
                <c:pt idx="237">
                  <c:v>36800</c:v>
                </c:pt>
                <c:pt idx="238">
                  <c:v>36831</c:v>
                </c:pt>
                <c:pt idx="239">
                  <c:v>36861</c:v>
                </c:pt>
                <c:pt idx="240">
                  <c:v>36892</c:v>
                </c:pt>
                <c:pt idx="241">
                  <c:v>36923</c:v>
                </c:pt>
                <c:pt idx="242">
                  <c:v>36951</c:v>
                </c:pt>
                <c:pt idx="243">
                  <c:v>36982</c:v>
                </c:pt>
                <c:pt idx="244">
                  <c:v>37012</c:v>
                </c:pt>
                <c:pt idx="245">
                  <c:v>37043</c:v>
                </c:pt>
                <c:pt idx="246">
                  <c:v>37073</c:v>
                </c:pt>
                <c:pt idx="247">
                  <c:v>37104</c:v>
                </c:pt>
                <c:pt idx="248">
                  <c:v>37135</c:v>
                </c:pt>
                <c:pt idx="249">
                  <c:v>37165</c:v>
                </c:pt>
                <c:pt idx="250">
                  <c:v>37196</c:v>
                </c:pt>
                <c:pt idx="251">
                  <c:v>37226</c:v>
                </c:pt>
                <c:pt idx="252">
                  <c:v>37257</c:v>
                </c:pt>
                <c:pt idx="253">
                  <c:v>37288</c:v>
                </c:pt>
                <c:pt idx="254">
                  <c:v>37316</c:v>
                </c:pt>
                <c:pt idx="255">
                  <c:v>37347</c:v>
                </c:pt>
                <c:pt idx="256">
                  <c:v>37377</c:v>
                </c:pt>
                <c:pt idx="257">
                  <c:v>37408</c:v>
                </c:pt>
                <c:pt idx="258">
                  <c:v>37438</c:v>
                </c:pt>
                <c:pt idx="259">
                  <c:v>37469</c:v>
                </c:pt>
                <c:pt idx="260">
                  <c:v>37500</c:v>
                </c:pt>
                <c:pt idx="261">
                  <c:v>37530</c:v>
                </c:pt>
                <c:pt idx="262">
                  <c:v>37561</c:v>
                </c:pt>
                <c:pt idx="263">
                  <c:v>37591</c:v>
                </c:pt>
                <c:pt idx="264">
                  <c:v>37622</c:v>
                </c:pt>
                <c:pt idx="265">
                  <c:v>37653</c:v>
                </c:pt>
                <c:pt idx="266">
                  <c:v>37681</c:v>
                </c:pt>
                <c:pt idx="267">
                  <c:v>37712</c:v>
                </c:pt>
                <c:pt idx="268">
                  <c:v>37742</c:v>
                </c:pt>
                <c:pt idx="269">
                  <c:v>37773</c:v>
                </c:pt>
                <c:pt idx="270">
                  <c:v>37803</c:v>
                </c:pt>
                <c:pt idx="271">
                  <c:v>37834</c:v>
                </c:pt>
                <c:pt idx="272">
                  <c:v>37865</c:v>
                </c:pt>
                <c:pt idx="273">
                  <c:v>37895</c:v>
                </c:pt>
                <c:pt idx="274">
                  <c:v>37926</c:v>
                </c:pt>
                <c:pt idx="275">
                  <c:v>37956</c:v>
                </c:pt>
                <c:pt idx="276">
                  <c:v>37987</c:v>
                </c:pt>
                <c:pt idx="277">
                  <c:v>38018</c:v>
                </c:pt>
                <c:pt idx="278">
                  <c:v>38047</c:v>
                </c:pt>
                <c:pt idx="279">
                  <c:v>38078</c:v>
                </c:pt>
                <c:pt idx="280">
                  <c:v>38108</c:v>
                </c:pt>
                <c:pt idx="281">
                  <c:v>38139</c:v>
                </c:pt>
                <c:pt idx="282">
                  <c:v>38169</c:v>
                </c:pt>
                <c:pt idx="283">
                  <c:v>38200</c:v>
                </c:pt>
                <c:pt idx="284">
                  <c:v>38231</c:v>
                </c:pt>
                <c:pt idx="285">
                  <c:v>38261</c:v>
                </c:pt>
                <c:pt idx="286">
                  <c:v>38292</c:v>
                </c:pt>
                <c:pt idx="287">
                  <c:v>38322</c:v>
                </c:pt>
                <c:pt idx="288">
                  <c:v>38353</c:v>
                </c:pt>
                <c:pt idx="289">
                  <c:v>38384</c:v>
                </c:pt>
                <c:pt idx="290">
                  <c:v>38412</c:v>
                </c:pt>
                <c:pt idx="291">
                  <c:v>38443</c:v>
                </c:pt>
                <c:pt idx="292">
                  <c:v>38473</c:v>
                </c:pt>
                <c:pt idx="293">
                  <c:v>38504</c:v>
                </c:pt>
                <c:pt idx="294">
                  <c:v>38534</c:v>
                </c:pt>
                <c:pt idx="295">
                  <c:v>38565</c:v>
                </c:pt>
                <c:pt idx="296">
                  <c:v>38596</c:v>
                </c:pt>
                <c:pt idx="297">
                  <c:v>38626</c:v>
                </c:pt>
                <c:pt idx="298">
                  <c:v>38657</c:v>
                </c:pt>
                <c:pt idx="299">
                  <c:v>38687</c:v>
                </c:pt>
                <c:pt idx="300">
                  <c:v>38718</c:v>
                </c:pt>
                <c:pt idx="301">
                  <c:v>38749</c:v>
                </c:pt>
                <c:pt idx="302">
                  <c:v>38777</c:v>
                </c:pt>
                <c:pt idx="303">
                  <c:v>38808</c:v>
                </c:pt>
                <c:pt idx="304">
                  <c:v>38838</c:v>
                </c:pt>
                <c:pt idx="305">
                  <c:v>38869</c:v>
                </c:pt>
                <c:pt idx="306">
                  <c:v>38899</c:v>
                </c:pt>
                <c:pt idx="307">
                  <c:v>38930</c:v>
                </c:pt>
                <c:pt idx="308">
                  <c:v>38961</c:v>
                </c:pt>
                <c:pt idx="309">
                  <c:v>38991</c:v>
                </c:pt>
                <c:pt idx="310">
                  <c:v>39022</c:v>
                </c:pt>
                <c:pt idx="311">
                  <c:v>39052</c:v>
                </c:pt>
                <c:pt idx="312">
                  <c:v>39083</c:v>
                </c:pt>
                <c:pt idx="313">
                  <c:v>39114</c:v>
                </c:pt>
                <c:pt idx="314">
                  <c:v>39142</c:v>
                </c:pt>
                <c:pt idx="315">
                  <c:v>39173</c:v>
                </c:pt>
                <c:pt idx="316">
                  <c:v>39203</c:v>
                </c:pt>
                <c:pt idx="317">
                  <c:v>39234</c:v>
                </c:pt>
                <c:pt idx="318">
                  <c:v>39264</c:v>
                </c:pt>
                <c:pt idx="319">
                  <c:v>39295</c:v>
                </c:pt>
                <c:pt idx="320">
                  <c:v>39326</c:v>
                </c:pt>
                <c:pt idx="321">
                  <c:v>39356</c:v>
                </c:pt>
                <c:pt idx="322">
                  <c:v>39387</c:v>
                </c:pt>
                <c:pt idx="323">
                  <c:v>39417</c:v>
                </c:pt>
                <c:pt idx="324">
                  <c:v>39448</c:v>
                </c:pt>
                <c:pt idx="325">
                  <c:v>39479</c:v>
                </c:pt>
                <c:pt idx="326">
                  <c:v>39508</c:v>
                </c:pt>
                <c:pt idx="327">
                  <c:v>39539</c:v>
                </c:pt>
                <c:pt idx="328">
                  <c:v>39569</c:v>
                </c:pt>
                <c:pt idx="329">
                  <c:v>39600</c:v>
                </c:pt>
                <c:pt idx="330">
                  <c:v>39630</c:v>
                </c:pt>
                <c:pt idx="331">
                  <c:v>39661</c:v>
                </c:pt>
                <c:pt idx="332">
                  <c:v>39692</c:v>
                </c:pt>
                <c:pt idx="333">
                  <c:v>39722</c:v>
                </c:pt>
                <c:pt idx="334">
                  <c:v>39753</c:v>
                </c:pt>
                <c:pt idx="335">
                  <c:v>39783</c:v>
                </c:pt>
                <c:pt idx="336">
                  <c:v>39814</c:v>
                </c:pt>
                <c:pt idx="337">
                  <c:v>39845</c:v>
                </c:pt>
                <c:pt idx="338">
                  <c:v>39873</c:v>
                </c:pt>
                <c:pt idx="339">
                  <c:v>39904</c:v>
                </c:pt>
                <c:pt idx="340">
                  <c:v>39934</c:v>
                </c:pt>
                <c:pt idx="341">
                  <c:v>39965</c:v>
                </c:pt>
                <c:pt idx="342">
                  <c:v>39995</c:v>
                </c:pt>
                <c:pt idx="343">
                  <c:v>40026</c:v>
                </c:pt>
                <c:pt idx="344">
                  <c:v>40057</c:v>
                </c:pt>
                <c:pt idx="345">
                  <c:v>40087</c:v>
                </c:pt>
                <c:pt idx="346">
                  <c:v>40118</c:v>
                </c:pt>
                <c:pt idx="347">
                  <c:v>40148</c:v>
                </c:pt>
                <c:pt idx="348">
                  <c:v>40179</c:v>
                </c:pt>
                <c:pt idx="349">
                  <c:v>40210</c:v>
                </c:pt>
                <c:pt idx="350">
                  <c:v>40238</c:v>
                </c:pt>
                <c:pt idx="351">
                  <c:v>40269</c:v>
                </c:pt>
                <c:pt idx="352">
                  <c:v>40299</c:v>
                </c:pt>
                <c:pt idx="353">
                  <c:v>40330</c:v>
                </c:pt>
                <c:pt idx="354">
                  <c:v>40360</c:v>
                </c:pt>
                <c:pt idx="355">
                  <c:v>40391</c:v>
                </c:pt>
                <c:pt idx="356">
                  <c:v>40422</c:v>
                </c:pt>
                <c:pt idx="357">
                  <c:v>40452</c:v>
                </c:pt>
                <c:pt idx="358">
                  <c:v>40483</c:v>
                </c:pt>
                <c:pt idx="359">
                  <c:v>40513</c:v>
                </c:pt>
                <c:pt idx="360">
                  <c:v>40544</c:v>
                </c:pt>
                <c:pt idx="361">
                  <c:v>40575</c:v>
                </c:pt>
                <c:pt idx="362">
                  <c:v>40603</c:v>
                </c:pt>
                <c:pt idx="363">
                  <c:v>40634</c:v>
                </c:pt>
                <c:pt idx="364">
                  <c:v>40664</c:v>
                </c:pt>
                <c:pt idx="365">
                  <c:v>40695</c:v>
                </c:pt>
                <c:pt idx="366">
                  <c:v>40725</c:v>
                </c:pt>
                <c:pt idx="367">
                  <c:v>40756</c:v>
                </c:pt>
                <c:pt idx="368">
                  <c:v>40787</c:v>
                </c:pt>
                <c:pt idx="369">
                  <c:v>40817</c:v>
                </c:pt>
                <c:pt idx="370">
                  <c:v>40848</c:v>
                </c:pt>
                <c:pt idx="371">
                  <c:v>40878</c:v>
                </c:pt>
                <c:pt idx="372">
                  <c:v>40909</c:v>
                </c:pt>
                <c:pt idx="373">
                  <c:v>40940</c:v>
                </c:pt>
                <c:pt idx="374">
                  <c:v>40969</c:v>
                </c:pt>
                <c:pt idx="375">
                  <c:v>41000</c:v>
                </c:pt>
                <c:pt idx="376">
                  <c:v>41030</c:v>
                </c:pt>
                <c:pt idx="377">
                  <c:v>41061</c:v>
                </c:pt>
                <c:pt idx="378">
                  <c:v>41091</c:v>
                </c:pt>
                <c:pt idx="379">
                  <c:v>41122</c:v>
                </c:pt>
                <c:pt idx="380">
                  <c:v>41153</c:v>
                </c:pt>
                <c:pt idx="381">
                  <c:v>41183</c:v>
                </c:pt>
                <c:pt idx="382">
                  <c:v>41214</c:v>
                </c:pt>
                <c:pt idx="383">
                  <c:v>41244</c:v>
                </c:pt>
                <c:pt idx="384">
                  <c:v>41275</c:v>
                </c:pt>
                <c:pt idx="385">
                  <c:v>41306</c:v>
                </c:pt>
                <c:pt idx="386">
                  <c:v>41334</c:v>
                </c:pt>
                <c:pt idx="387">
                  <c:v>41365</c:v>
                </c:pt>
                <c:pt idx="388">
                  <c:v>41395</c:v>
                </c:pt>
                <c:pt idx="389">
                  <c:v>41426</c:v>
                </c:pt>
                <c:pt idx="390">
                  <c:v>41456</c:v>
                </c:pt>
                <c:pt idx="391">
                  <c:v>41487</c:v>
                </c:pt>
                <c:pt idx="392">
                  <c:v>41518</c:v>
                </c:pt>
                <c:pt idx="393">
                  <c:v>41548</c:v>
                </c:pt>
                <c:pt idx="394">
                  <c:v>41579</c:v>
                </c:pt>
                <c:pt idx="395">
                  <c:v>41609</c:v>
                </c:pt>
                <c:pt idx="396">
                  <c:v>41640</c:v>
                </c:pt>
                <c:pt idx="397">
                  <c:v>41671</c:v>
                </c:pt>
                <c:pt idx="398">
                  <c:v>41699</c:v>
                </c:pt>
                <c:pt idx="399">
                  <c:v>41730</c:v>
                </c:pt>
                <c:pt idx="400">
                  <c:v>41760</c:v>
                </c:pt>
                <c:pt idx="401">
                  <c:v>41791</c:v>
                </c:pt>
                <c:pt idx="402">
                  <c:v>41821</c:v>
                </c:pt>
                <c:pt idx="403">
                  <c:v>41852</c:v>
                </c:pt>
                <c:pt idx="404">
                  <c:v>41883</c:v>
                </c:pt>
                <c:pt idx="405">
                  <c:v>41913</c:v>
                </c:pt>
                <c:pt idx="406">
                  <c:v>41944</c:v>
                </c:pt>
                <c:pt idx="407">
                  <c:v>41974</c:v>
                </c:pt>
                <c:pt idx="408">
                  <c:v>42005</c:v>
                </c:pt>
                <c:pt idx="409">
                  <c:v>42036</c:v>
                </c:pt>
                <c:pt idx="410">
                  <c:v>42064</c:v>
                </c:pt>
                <c:pt idx="411">
                  <c:v>42095</c:v>
                </c:pt>
                <c:pt idx="412">
                  <c:v>42125</c:v>
                </c:pt>
                <c:pt idx="413">
                  <c:v>42156</c:v>
                </c:pt>
                <c:pt idx="414">
                  <c:v>42186</c:v>
                </c:pt>
                <c:pt idx="415">
                  <c:v>42217</c:v>
                </c:pt>
                <c:pt idx="416">
                  <c:v>42248</c:v>
                </c:pt>
                <c:pt idx="417">
                  <c:v>42278</c:v>
                </c:pt>
                <c:pt idx="418">
                  <c:v>42309</c:v>
                </c:pt>
                <c:pt idx="419">
                  <c:v>42339</c:v>
                </c:pt>
                <c:pt idx="420">
                  <c:v>42370</c:v>
                </c:pt>
                <c:pt idx="421">
                  <c:v>42401</c:v>
                </c:pt>
                <c:pt idx="422">
                  <c:v>42430</c:v>
                </c:pt>
                <c:pt idx="423">
                  <c:v>42461</c:v>
                </c:pt>
                <c:pt idx="424">
                  <c:v>42491</c:v>
                </c:pt>
                <c:pt idx="425">
                  <c:v>42522</c:v>
                </c:pt>
                <c:pt idx="426">
                  <c:v>42552</c:v>
                </c:pt>
                <c:pt idx="427">
                  <c:v>42583</c:v>
                </c:pt>
                <c:pt idx="428">
                  <c:v>42614</c:v>
                </c:pt>
                <c:pt idx="429">
                  <c:v>42644</c:v>
                </c:pt>
                <c:pt idx="430">
                  <c:v>42675</c:v>
                </c:pt>
                <c:pt idx="431">
                  <c:v>42705</c:v>
                </c:pt>
                <c:pt idx="432">
                  <c:v>42736</c:v>
                </c:pt>
                <c:pt idx="433">
                  <c:v>42767</c:v>
                </c:pt>
                <c:pt idx="434">
                  <c:v>42795</c:v>
                </c:pt>
                <c:pt idx="435">
                  <c:v>42826</c:v>
                </c:pt>
                <c:pt idx="436">
                  <c:v>42856</c:v>
                </c:pt>
                <c:pt idx="437">
                  <c:v>42887</c:v>
                </c:pt>
                <c:pt idx="438">
                  <c:v>42917</c:v>
                </c:pt>
                <c:pt idx="439">
                  <c:v>42948</c:v>
                </c:pt>
                <c:pt idx="440">
                  <c:v>42979</c:v>
                </c:pt>
                <c:pt idx="441">
                  <c:v>43009</c:v>
                </c:pt>
                <c:pt idx="442">
                  <c:v>43040</c:v>
                </c:pt>
              </c:numCache>
            </c:numRef>
          </c:cat>
          <c:val>
            <c:numRef>
              <c:f>Sheet5!$C$2:$C$444</c:f>
              <c:numCache>
                <c:formatCode>General</c:formatCode>
                <c:ptCount val="443"/>
                <c:pt idx="0">
                  <c:v>295.35865504356798</c:v>
                </c:pt>
                <c:pt idx="1">
                  <c:v>207.59360914355199</c:v>
                </c:pt>
                <c:pt idx="2">
                  <c:v>290.93519307505596</c:v>
                </c:pt>
                <c:pt idx="3">
                  <c:v>173.24437644401598</c:v>
                </c:pt>
                <c:pt idx="4">
                  <c:v>130.13997356540801</c:v>
                </c:pt>
                <c:pt idx="5">
                  <c:v>100.99459181664641</c:v>
                </c:pt>
                <c:pt idx="6">
                  <c:v>63.711349863961601</c:v>
                </c:pt>
                <c:pt idx="7">
                  <c:v>37.997495498785923</c:v>
                </c:pt>
                <c:pt idx="8">
                  <c:v>75.480755657188794</c:v>
                </c:pt>
                <c:pt idx="9">
                  <c:v>45.838914603059195</c:v>
                </c:pt>
                <c:pt idx="10">
                  <c:v>206.05424038921598</c:v>
                </c:pt>
                <c:pt idx="11">
                  <c:v>329.67464362790395</c:v>
                </c:pt>
                <c:pt idx="12">
                  <c:v>320.631911852352</c:v>
                </c:pt>
                <c:pt idx="13">
                  <c:v>290.89829210718392</c:v>
                </c:pt>
                <c:pt idx="14">
                  <c:v>221.42066775811199</c:v>
                </c:pt>
                <c:pt idx="15">
                  <c:v>214.90814559043199</c:v>
                </c:pt>
                <c:pt idx="16">
                  <c:v>49.074165406092803</c:v>
                </c:pt>
                <c:pt idx="17">
                  <c:v>51.173863722124793</c:v>
                </c:pt>
                <c:pt idx="18">
                  <c:v>43.3487890870896</c:v>
                </c:pt>
                <c:pt idx="19">
                  <c:v>38.526774225782233</c:v>
                </c:pt>
                <c:pt idx="20">
                  <c:v>39.564083703544796</c:v>
                </c:pt>
                <c:pt idx="21">
                  <c:v>37.061067781906395</c:v>
                </c:pt>
                <c:pt idx="22">
                  <c:v>40.509006954063679</c:v>
                </c:pt>
                <c:pt idx="23">
                  <c:v>168.99153989676799</c:v>
                </c:pt>
                <c:pt idx="24">
                  <c:v>348.36697850198402</c:v>
                </c:pt>
                <c:pt idx="25">
                  <c:v>304.085733945296</c:v>
                </c:pt>
                <c:pt idx="26">
                  <c:v>290.11888382631997</c:v>
                </c:pt>
                <c:pt idx="27">
                  <c:v>222.01814761854396</c:v>
                </c:pt>
                <c:pt idx="28">
                  <c:v>242.36487588555198</c:v>
                </c:pt>
                <c:pt idx="29">
                  <c:v>57.1459196869408</c:v>
                </c:pt>
                <c:pt idx="30">
                  <c:v>43.957006796731193</c:v>
                </c:pt>
                <c:pt idx="31">
                  <c:v>37.644795382983034</c:v>
                </c:pt>
                <c:pt idx="32">
                  <c:v>42.942654042719994</c:v>
                </c:pt>
                <c:pt idx="33">
                  <c:v>86.39631959561919</c:v>
                </c:pt>
                <c:pt idx="34">
                  <c:v>260.42374414449597</c:v>
                </c:pt>
                <c:pt idx="35">
                  <c:v>232.68335843643197</c:v>
                </c:pt>
                <c:pt idx="36">
                  <c:v>389.71384812025599</c:v>
                </c:pt>
                <c:pt idx="37">
                  <c:v>370.21609144516799</c:v>
                </c:pt>
                <c:pt idx="38">
                  <c:v>323.66568669521598</c:v>
                </c:pt>
                <c:pt idx="39">
                  <c:v>245.342135732576</c:v>
                </c:pt>
                <c:pt idx="40">
                  <c:v>129.89313601004801</c:v>
                </c:pt>
                <c:pt idx="41">
                  <c:v>71.347315349681594</c:v>
                </c:pt>
                <c:pt idx="42">
                  <c:v>47.561234034369605</c:v>
                </c:pt>
                <c:pt idx="43">
                  <c:v>44.517095338592</c:v>
                </c:pt>
                <c:pt idx="44">
                  <c:v>106.20219104140962</c:v>
                </c:pt>
                <c:pt idx="45">
                  <c:v>76.40509165826721</c:v>
                </c:pt>
                <c:pt idx="46">
                  <c:v>123.36997572550401</c:v>
                </c:pt>
                <c:pt idx="47">
                  <c:v>228.78498726750396</c:v>
                </c:pt>
                <c:pt idx="48">
                  <c:v>261.96560620747204</c:v>
                </c:pt>
                <c:pt idx="49">
                  <c:v>329.07957396582401</c:v>
                </c:pt>
                <c:pt idx="50">
                  <c:v>258.83209901900796</c:v>
                </c:pt>
                <c:pt idx="51">
                  <c:v>158.26050573078402</c:v>
                </c:pt>
                <c:pt idx="52">
                  <c:v>105.7850688169664</c:v>
                </c:pt>
                <c:pt idx="53">
                  <c:v>95.218327068300809</c:v>
                </c:pt>
                <c:pt idx="54">
                  <c:v>58.0360724265648</c:v>
                </c:pt>
                <c:pt idx="55">
                  <c:v>42.283591952188644</c:v>
                </c:pt>
                <c:pt idx="56">
                  <c:v>49.743643709019196</c:v>
                </c:pt>
                <c:pt idx="57">
                  <c:v>89.086001224105587</c:v>
                </c:pt>
                <c:pt idx="58">
                  <c:v>100.74497837766721</c:v>
                </c:pt>
                <c:pt idx="59">
                  <c:v>190.68299262361597</c:v>
                </c:pt>
                <c:pt idx="60">
                  <c:v>328.50553120660794</c:v>
                </c:pt>
                <c:pt idx="61">
                  <c:v>262.32098579896001</c:v>
                </c:pt>
                <c:pt idx="62">
                  <c:v>403.84218152881601</c:v>
                </c:pt>
                <c:pt idx="63">
                  <c:v>331.83883552742401</c:v>
                </c:pt>
                <c:pt idx="64">
                  <c:v>79.308749034238403</c:v>
                </c:pt>
                <c:pt idx="65">
                  <c:v>179.91256418111999</c:v>
                </c:pt>
                <c:pt idx="66">
                  <c:v>58.497533989656006</c:v>
                </c:pt>
                <c:pt idx="67">
                  <c:v>51.859157912857597</c:v>
                </c:pt>
                <c:pt idx="68">
                  <c:v>67.525630043491205</c:v>
                </c:pt>
                <c:pt idx="69">
                  <c:v>96.448109999836817</c:v>
                </c:pt>
                <c:pt idx="70">
                  <c:v>141.42136405852801</c:v>
                </c:pt>
                <c:pt idx="71">
                  <c:v>154.317171896048</c:v>
                </c:pt>
                <c:pt idx="72">
                  <c:v>336.67917870054401</c:v>
                </c:pt>
                <c:pt idx="73">
                  <c:v>292.37258550601598</c:v>
                </c:pt>
                <c:pt idx="74">
                  <c:v>209.83459494918398</c:v>
                </c:pt>
                <c:pt idx="75">
                  <c:v>88.62242865969921</c:v>
                </c:pt>
                <c:pt idx="76">
                  <c:v>103.64275154524802</c:v>
                </c:pt>
                <c:pt idx="77">
                  <c:v>58.844020780328009</c:v>
                </c:pt>
                <c:pt idx="78">
                  <c:v>47.264671593699205</c:v>
                </c:pt>
                <c:pt idx="79">
                  <c:v>39.022031756385758</c:v>
                </c:pt>
                <c:pt idx="80">
                  <c:v>40.027805866469592</c:v>
                </c:pt>
                <c:pt idx="81">
                  <c:v>38.027834909420321</c:v>
                </c:pt>
                <c:pt idx="82">
                  <c:v>138.56561145255998</c:v>
                </c:pt>
                <c:pt idx="83">
                  <c:v>273.83566687049597</c:v>
                </c:pt>
                <c:pt idx="84">
                  <c:v>300.192432503936</c:v>
                </c:pt>
                <c:pt idx="85">
                  <c:v>228.88912445836797</c:v>
                </c:pt>
                <c:pt idx="86">
                  <c:v>260.84810527502401</c:v>
                </c:pt>
                <c:pt idx="87">
                  <c:v>93.803241438640001</c:v>
                </c:pt>
                <c:pt idx="88">
                  <c:v>167.98740139715198</c:v>
                </c:pt>
                <c:pt idx="89">
                  <c:v>53.149711086979195</c:v>
                </c:pt>
                <c:pt idx="90">
                  <c:v>42.843199285481916</c:v>
                </c:pt>
                <c:pt idx="91">
                  <c:v>47.121780075540798</c:v>
                </c:pt>
                <c:pt idx="92">
                  <c:v>45.534506551201602</c:v>
                </c:pt>
                <c:pt idx="93">
                  <c:v>98.417217120334399</c:v>
                </c:pt>
                <c:pt idx="94">
                  <c:v>181.87155677956801</c:v>
                </c:pt>
                <c:pt idx="95">
                  <c:v>162.39997984519999</c:v>
                </c:pt>
                <c:pt idx="96">
                  <c:v>289.37645962361597</c:v>
                </c:pt>
                <c:pt idx="97">
                  <c:v>315.33504386724798</c:v>
                </c:pt>
                <c:pt idx="98">
                  <c:v>213.33736114723197</c:v>
                </c:pt>
                <c:pt idx="99">
                  <c:v>196.82974641380798</c:v>
                </c:pt>
                <c:pt idx="100">
                  <c:v>149.94465653408</c:v>
                </c:pt>
                <c:pt idx="101">
                  <c:v>127.44221361692799</c:v>
                </c:pt>
                <c:pt idx="102">
                  <c:v>57.678955830057603</c:v>
                </c:pt>
                <c:pt idx="103">
                  <c:v>51.466619711604793</c:v>
                </c:pt>
                <c:pt idx="104">
                  <c:v>49.230936342347192</c:v>
                </c:pt>
                <c:pt idx="105">
                  <c:v>90.96452644171201</c:v>
                </c:pt>
                <c:pt idx="106">
                  <c:v>136.890191156768</c:v>
                </c:pt>
                <c:pt idx="107">
                  <c:v>204.69921025366401</c:v>
                </c:pt>
                <c:pt idx="108">
                  <c:v>294.6687</c:v>
                </c:pt>
                <c:pt idx="109">
                  <c:v>175.58009999999999</c:v>
                </c:pt>
                <c:pt idx="110">
                  <c:v>252.06789999999998</c:v>
                </c:pt>
                <c:pt idx="111">
                  <c:v>89.410299999999992</c:v>
                </c:pt>
                <c:pt idx="112">
                  <c:v>131.0429</c:v>
                </c:pt>
                <c:pt idx="113">
                  <c:v>49.714100000000002</c:v>
                </c:pt>
                <c:pt idx="114">
                  <c:v>48.745899999999992</c:v>
                </c:pt>
                <c:pt idx="115">
                  <c:v>7.1132999999999997</c:v>
                </c:pt>
                <c:pt idx="116">
                  <c:v>10.9861</c:v>
                </c:pt>
                <c:pt idx="117">
                  <c:v>50.682299999999998</c:v>
                </c:pt>
                <c:pt idx="118">
                  <c:v>94.251300000000001</c:v>
                </c:pt>
                <c:pt idx="119">
                  <c:v>278.20929999999998</c:v>
                </c:pt>
                <c:pt idx="120">
                  <c:v>282.08209999999997</c:v>
                </c:pt>
                <c:pt idx="121">
                  <c:v>276.27289999999999</c:v>
                </c:pt>
                <c:pt idx="122">
                  <c:v>101.9969</c:v>
                </c:pt>
                <c:pt idx="123">
                  <c:v>361.47449999999998</c:v>
                </c:pt>
                <c:pt idx="124">
                  <c:v>52.618700000000004</c:v>
                </c:pt>
                <c:pt idx="125">
                  <c:v>44.873099999999994</c:v>
                </c:pt>
                <c:pt idx="126">
                  <c:v>6.1450999999999993</c:v>
                </c:pt>
                <c:pt idx="127">
                  <c:v>9.0496999999999996</c:v>
                </c:pt>
                <c:pt idx="128">
                  <c:v>29.381899999999998</c:v>
                </c:pt>
                <c:pt idx="129">
                  <c:v>13.890699999999999</c:v>
                </c:pt>
                <c:pt idx="130">
                  <c:v>37.127499999999998</c:v>
                </c:pt>
                <c:pt idx="131">
                  <c:v>157.18429999999998</c:v>
                </c:pt>
                <c:pt idx="132">
                  <c:v>308.2235</c:v>
                </c:pt>
                <c:pt idx="133">
                  <c:v>224.95829999999998</c:v>
                </c:pt>
                <c:pt idx="134">
                  <c:v>347.91969999999998</c:v>
                </c:pt>
                <c:pt idx="135">
                  <c:v>115.5517</c:v>
                </c:pt>
                <c:pt idx="136">
                  <c:v>43.904899999999998</c:v>
                </c:pt>
                <c:pt idx="137">
                  <c:v>44.873099999999994</c:v>
                </c:pt>
                <c:pt idx="138">
                  <c:v>13.890699999999999</c:v>
                </c:pt>
                <c:pt idx="139">
                  <c:v>10.017899999999999</c:v>
                </c:pt>
                <c:pt idx="140">
                  <c:v>28.413699999999999</c:v>
                </c:pt>
                <c:pt idx="141">
                  <c:v>51.650499999999994</c:v>
                </c:pt>
                <c:pt idx="142">
                  <c:v>122.3291</c:v>
                </c:pt>
                <c:pt idx="143">
                  <c:v>422.47109999999998</c:v>
                </c:pt>
                <c:pt idx="144">
                  <c:v>302.41429999999997</c:v>
                </c:pt>
                <c:pt idx="145">
                  <c:v>330.49209999999999</c:v>
                </c:pt>
                <c:pt idx="146">
                  <c:v>214.30809999999997</c:v>
                </c:pt>
                <c:pt idx="147">
                  <c:v>67.1417</c:v>
                </c:pt>
                <c:pt idx="148">
                  <c:v>62.300699999999992</c:v>
                </c:pt>
                <c:pt idx="149">
                  <c:v>306.28709999999995</c:v>
                </c:pt>
                <c:pt idx="150">
                  <c:v>10.9861</c:v>
                </c:pt>
                <c:pt idx="151">
                  <c:v>29.381899999999998</c:v>
                </c:pt>
                <c:pt idx="152">
                  <c:v>44.873099999999994</c:v>
                </c:pt>
                <c:pt idx="153">
                  <c:v>60.3643</c:v>
                </c:pt>
                <c:pt idx="154">
                  <c:v>24.540899999999997</c:v>
                </c:pt>
                <c:pt idx="155">
                  <c:v>191.07129999999998</c:v>
                </c:pt>
                <c:pt idx="156">
                  <c:v>294.6687</c:v>
                </c:pt>
                <c:pt idx="157">
                  <c:v>196.88049999999998</c:v>
                </c:pt>
                <c:pt idx="158">
                  <c:v>308.2235</c:v>
                </c:pt>
                <c:pt idx="159">
                  <c:v>93.283100000000005</c:v>
                </c:pt>
                <c:pt idx="160">
                  <c:v>23.572699999999998</c:v>
                </c:pt>
                <c:pt idx="161">
                  <c:v>24.540899999999997</c:v>
                </c:pt>
                <c:pt idx="162">
                  <c:v>8.0815000000000001</c:v>
                </c:pt>
                <c:pt idx="163">
                  <c:v>10.017899999999999</c:v>
                </c:pt>
                <c:pt idx="164">
                  <c:v>16.795299999999997</c:v>
                </c:pt>
                <c:pt idx="165">
                  <c:v>29.381899999999998</c:v>
                </c:pt>
                <c:pt idx="166">
                  <c:v>71.014499999999998</c:v>
                </c:pt>
                <c:pt idx="167">
                  <c:v>139.7567</c:v>
                </c:pt>
                <c:pt idx="168">
                  <c:v>193.00769999999997</c:v>
                </c:pt>
                <c:pt idx="169">
                  <c:v>315.00089999999994</c:v>
                </c:pt>
                <c:pt idx="170">
                  <c:v>163.96169999999998</c:v>
                </c:pt>
                <c:pt idx="171">
                  <c:v>241.41769999999997</c:v>
                </c:pt>
                <c:pt idx="172">
                  <c:v>53.5869</c:v>
                </c:pt>
                <c:pt idx="173">
                  <c:v>152.34329999999997</c:v>
                </c:pt>
                <c:pt idx="174">
                  <c:v>13.890699999999999</c:v>
                </c:pt>
                <c:pt idx="175">
                  <c:v>21.636299999999999</c:v>
                </c:pt>
                <c:pt idx="176">
                  <c:v>13.890699999999999</c:v>
                </c:pt>
                <c:pt idx="177">
                  <c:v>18.7317</c:v>
                </c:pt>
                <c:pt idx="178">
                  <c:v>238.51309999999998</c:v>
                </c:pt>
                <c:pt idx="179">
                  <c:v>237.54489999999998</c:v>
                </c:pt>
                <c:pt idx="180">
                  <c:v>259.81349999999998</c:v>
                </c:pt>
                <c:pt idx="181">
                  <c:v>247.22689999999997</c:v>
                </c:pt>
                <c:pt idx="182">
                  <c:v>132.0111</c:v>
                </c:pt>
                <c:pt idx="183">
                  <c:v>112.64709999999999</c:v>
                </c:pt>
                <c:pt idx="184">
                  <c:v>47.777699999999996</c:v>
                </c:pt>
                <c:pt idx="185">
                  <c:v>68.109899999999996</c:v>
                </c:pt>
                <c:pt idx="186">
                  <c:v>28.413699999999999</c:v>
                </c:pt>
                <c:pt idx="187">
                  <c:v>32.286500000000004</c:v>
                </c:pt>
                <c:pt idx="188">
                  <c:v>13.890699999999999</c:v>
                </c:pt>
                <c:pt idx="189">
                  <c:v>35.191099999999999</c:v>
                </c:pt>
                <c:pt idx="190">
                  <c:v>190.10309999999998</c:v>
                </c:pt>
                <c:pt idx="191">
                  <c:v>215.27629999999999</c:v>
                </c:pt>
                <c:pt idx="192">
                  <c:v>353.72889999999995</c:v>
                </c:pt>
                <c:pt idx="193">
                  <c:v>261.74989999999997</c:v>
                </c:pt>
                <c:pt idx="194">
                  <c:v>212.37169999999998</c:v>
                </c:pt>
                <c:pt idx="195">
                  <c:v>201.72149999999999</c:v>
                </c:pt>
                <c:pt idx="196">
                  <c:v>68.109899999999996</c:v>
                </c:pt>
                <c:pt idx="197">
                  <c:v>145.56589999999997</c:v>
                </c:pt>
                <c:pt idx="198">
                  <c:v>13.890699999999999</c:v>
                </c:pt>
                <c:pt idx="199">
                  <c:v>32.286500000000004</c:v>
                </c:pt>
                <c:pt idx="200">
                  <c:v>24.540899999999997</c:v>
                </c:pt>
                <c:pt idx="201">
                  <c:v>13.890699999999999</c:v>
                </c:pt>
                <c:pt idx="202">
                  <c:v>25.5091</c:v>
                </c:pt>
                <c:pt idx="203">
                  <c:v>126.20189999999999</c:v>
                </c:pt>
                <c:pt idx="204">
                  <c:v>118.4563</c:v>
                </c:pt>
                <c:pt idx="205">
                  <c:v>515.41830000000004</c:v>
                </c:pt>
                <c:pt idx="206">
                  <c:v>152.34329999999997</c:v>
                </c:pt>
                <c:pt idx="207">
                  <c:v>213.33989999999997</c:v>
                </c:pt>
                <c:pt idx="208">
                  <c:v>198.81689999999998</c:v>
                </c:pt>
                <c:pt idx="209">
                  <c:v>341.14229999999998</c:v>
                </c:pt>
                <c:pt idx="210">
                  <c:v>152.34329999999997</c:v>
                </c:pt>
                <c:pt idx="211">
                  <c:v>14.858899999999998</c:v>
                </c:pt>
                <c:pt idx="212">
                  <c:v>41.968499999999992</c:v>
                </c:pt>
                <c:pt idx="213">
                  <c:v>181.38929999999999</c:v>
                </c:pt>
                <c:pt idx="214">
                  <c:v>258.84530000000001</c:v>
                </c:pt>
                <c:pt idx="215">
                  <c:v>414.72549999999995</c:v>
                </c:pt>
                <c:pt idx="216">
                  <c:v>299.02559999999994</c:v>
                </c:pt>
                <c:pt idx="217">
                  <c:v>183.32569999999998</c:v>
                </c:pt>
                <c:pt idx="218">
                  <c:v>504.76809999999995</c:v>
                </c:pt>
                <c:pt idx="219">
                  <c:v>235.60849999999996</c:v>
                </c:pt>
                <c:pt idx="220">
                  <c:v>61.332499999999996</c:v>
                </c:pt>
                <c:pt idx="221">
                  <c:v>5.1768999999999998</c:v>
                </c:pt>
                <c:pt idx="222">
                  <c:v>49.714100000000002</c:v>
                </c:pt>
                <c:pt idx="223">
                  <c:v>9.0496999999999996</c:v>
                </c:pt>
                <c:pt idx="224">
                  <c:v>14.858899999999998</c:v>
                </c:pt>
                <c:pt idx="225">
                  <c:v>83.601100000000002</c:v>
                </c:pt>
                <c:pt idx="226">
                  <c:v>179.45289999999997</c:v>
                </c:pt>
                <c:pt idx="227">
                  <c:v>311.12809999999996</c:v>
                </c:pt>
                <c:pt idx="228">
                  <c:v>464.10369999999995</c:v>
                </c:pt>
                <c:pt idx="229">
                  <c:v>264.65449999999998</c:v>
                </c:pt>
                <c:pt idx="230">
                  <c:v>191.07129999999998</c:v>
                </c:pt>
                <c:pt idx="231">
                  <c:v>132.97929999999999</c:v>
                </c:pt>
                <c:pt idx="232">
                  <c:v>76.823700000000002</c:v>
                </c:pt>
                <c:pt idx="233">
                  <c:v>92.314899999999994</c:v>
                </c:pt>
                <c:pt idx="234">
                  <c:v>161.05709999999999</c:v>
                </c:pt>
                <c:pt idx="235">
                  <c:v>7.1132999999999997</c:v>
                </c:pt>
                <c:pt idx="236">
                  <c:v>64.237099999999998</c:v>
                </c:pt>
                <c:pt idx="237">
                  <c:v>163.96169999999998</c:v>
                </c:pt>
                <c:pt idx="238">
                  <c:v>96.187699999999992</c:v>
                </c:pt>
                <c:pt idx="239">
                  <c:v>147.50229999999999</c:v>
                </c:pt>
                <c:pt idx="240">
                  <c:v>242.38589999999996</c:v>
                </c:pt>
                <c:pt idx="241">
                  <c:v>328.55569999999994</c:v>
                </c:pt>
                <c:pt idx="242">
                  <c:v>279.17749999999995</c:v>
                </c:pt>
                <c:pt idx="243">
                  <c:v>229.79929999999999</c:v>
                </c:pt>
                <c:pt idx="244">
                  <c:v>110.7107</c:v>
                </c:pt>
                <c:pt idx="245">
                  <c:v>233.67209999999997</c:v>
                </c:pt>
                <c:pt idx="246">
                  <c:v>92.314899999999994</c:v>
                </c:pt>
                <c:pt idx="247">
                  <c:v>24.540899999999997</c:v>
                </c:pt>
                <c:pt idx="248">
                  <c:v>145.56589999999997</c:v>
                </c:pt>
                <c:pt idx="249">
                  <c:v>110.7107</c:v>
                </c:pt>
                <c:pt idx="250">
                  <c:v>136.85209999999998</c:v>
                </c:pt>
                <c:pt idx="251">
                  <c:v>333.39669999999995</c:v>
                </c:pt>
                <c:pt idx="252">
                  <c:v>489.27689999999996</c:v>
                </c:pt>
                <c:pt idx="253">
                  <c:v>198.22558370076797</c:v>
                </c:pt>
                <c:pt idx="254">
                  <c:v>206.56249999999997</c:v>
                </c:pt>
                <c:pt idx="255">
                  <c:v>145.56589999999997</c:v>
                </c:pt>
                <c:pt idx="256">
                  <c:v>115.5517</c:v>
                </c:pt>
                <c:pt idx="257">
                  <c:v>107.8061</c:v>
                </c:pt>
                <c:pt idx="258">
                  <c:v>13.890699999999999</c:v>
                </c:pt>
                <c:pt idx="259">
                  <c:v>21.636299999999999</c:v>
                </c:pt>
                <c:pt idx="260">
                  <c:v>11.9543</c:v>
                </c:pt>
                <c:pt idx="261">
                  <c:v>6.1450999999999993</c:v>
                </c:pt>
                <c:pt idx="262">
                  <c:v>54.555099999999996</c:v>
                </c:pt>
                <c:pt idx="263">
                  <c:v>172.67549999999997</c:v>
                </c:pt>
                <c:pt idx="264">
                  <c:v>413.59982800174396</c:v>
                </c:pt>
                <c:pt idx="265">
                  <c:v>257.57979319942399</c:v>
                </c:pt>
                <c:pt idx="266">
                  <c:v>165.96491253867197</c:v>
                </c:pt>
                <c:pt idx="267">
                  <c:v>93.688981414697608</c:v>
                </c:pt>
                <c:pt idx="268">
                  <c:v>94.433824126782397</c:v>
                </c:pt>
                <c:pt idx="269">
                  <c:v>47.547138529524801</c:v>
                </c:pt>
                <c:pt idx="270">
                  <c:v>38.997309770117283</c:v>
                </c:pt>
                <c:pt idx="271">
                  <c:v>36.534747781162878</c:v>
                </c:pt>
                <c:pt idx="272">
                  <c:v>40.434664801447681</c:v>
                </c:pt>
                <c:pt idx="273">
                  <c:v>66.454629317179197</c:v>
                </c:pt>
                <c:pt idx="274">
                  <c:v>188.68651728527999</c:v>
                </c:pt>
                <c:pt idx="275">
                  <c:v>204.09292070270399</c:v>
                </c:pt>
                <c:pt idx="276">
                  <c:v>314.45532146876803</c:v>
                </c:pt>
                <c:pt idx="277">
                  <c:v>399.07505851942403</c:v>
                </c:pt>
                <c:pt idx="278">
                  <c:v>390.16015036681597</c:v>
                </c:pt>
                <c:pt idx="279">
                  <c:v>71.56700908498081</c:v>
                </c:pt>
                <c:pt idx="280">
                  <c:v>143.68046790694399</c:v>
                </c:pt>
                <c:pt idx="281">
                  <c:v>66.485820608265598</c:v>
                </c:pt>
                <c:pt idx="282">
                  <c:v>41.462768152608476</c:v>
                </c:pt>
                <c:pt idx="283">
                  <c:v>38.240294725251999</c:v>
                </c:pt>
                <c:pt idx="284">
                  <c:v>43.863973140344001</c:v>
                </c:pt>
                <c:pt idx="285">
                  <c:v>37.93672691840608</c:v>
                </c:pt>
                <c:pt idx="286">
                  <c:v>126.58759052542399</c:v>
                </c:pt>
                <c:pt idx="287">
                  <c:v>179.84649150216001</c:v>
                </c:pt>
                <c:pt idx="288">
                  <c:v>171.915941600624</c:v>
                </c:pt>
                <c:pt idx="289">
                  <c:v>170.067153244064</c:v>
                </c:pt>
                <c:pt idx="290">
                  <c:v>278.728369525056</c:v>
                </c:pt>
                <c:pt idx="291">
                  <c:v>124.62926280927999</c:v>
                </c:pt>
                <c:pt idx="292">
                  <c:v>64.349919450780803</c:v>
                </c:pt>
                <c:pt idx="293">
                  <c:v>73.563052249819208</c:v>
                </c:pt>
                <c:pt idx="294">
                  <c:v>47.554576900300802</c:v>
                </c:pt>
                <c:pt idx="295">
                  <c:v>36.642826061883838</c:v>
                </c:pt>
                <c:pt idx="296">
                  <c:v>51.173930210355209</c:v>
                </c:pt>
                <c:pt idx="297">
                  <c:v>108.9883720252928</c:v>
                </c:pt>
                <c:pt idx="298">
                  <c:v>124.91349999424003</c:v>
                </c:pt>
                <c:pt idx="299">
                  <c:v>288.07860936620801</c:v>
                </c:pt>
                <c:pt idx="300">
                  <c:v>365.17644980142398</c:v>
                </c:pt>
                <c:pt idx="301">
                  <c:v>354.41474793916797</c:v>
                </c:pt>
                <c:pt idx="302">
                  <c:v>296.27444730704002</c:v>
                </c:pt>
                <c:pt idx="303">
                  <c:v>144.605984074112</c:v>
                </c:pt>
                <c:pt idx="304">
                  <c:v>187.28768802795199</c:v>
                </c:pt>
                <c:pt idx="305">
                  <c:v>58.564936433223991</c:v>
                </c:pt>
                <c:pt idx="306">
                  <c:v>42.35291008789504</c:v>
                </c:pt>
                <c:pt idx="307">
                  <c:v>36.58305563606288</c:v>
                </c:pt>
                <c:pt idx="308">
                  <c:v>40.467970418260805</c:v>
                </c:pt>
                <c:pt idx="309">
                  <c:v>36.886086550448319</c:v>
                </c:pt>
                <c:pt idx="310">
                  <c:v>53.5990634811088</c:v>
                </c:pt>
                <c:pt idx="311">
                  <c:v>211.31113232579196</c:v>
                </c:pt>
                <c:pt idx="312">
                  <c:v>222.61080708227198</c:v>
                </c:pt>
                <c:pt idx="313">
                  <c:v>220.90579952395197</c:v>
                </c:pt>
                <c:pt idx="314">
                  <c:v>303.77606501220794</c:v>
                </c:pt>
                <c:pt idx="315">
                  <c:v>201.89373937193596</c:v>
                </c:pt>
                <c:pt idx="316">
                  <c:v>104.25275612608161</c:v>
                </c:pt>
                <c:pt idx="317">
                  <c:v>71.681152754519999</c:v>
                </c:pt>
                <c:pt idx="318">
                  <c:v>43.952543774265592</c:v>
                </c:pt>
                <c:pt idx="319">
                  <c:v>36.899540443869753</c:v>
                </c:pt>
                <c:pt idx="320">
                  <c:v>40.080974842114713</c:v>
                </c:pt>
                <c:pt idx="321">
                  <c:v>63.181081293435199</c:v>
                </c:pt>
                <c:pt idx="322">
                  <c:v>116.87105871196961</c:v>
                </c:pt>
                <c:pt idx="323">
                  <c:v>258.88204830209605</c:v>
                </c:pt>
                <c:pt idx="324">
                  <c:v>262.58876714689598</c:v>
                </c:pt>
                <c:pt idx="325">
                  <c:v>241.15213056305598</c:v>
                </c:pt>
                <c:pt idx="326">
                  <c:v>303.27324776980799</c:v>
                </c:pt>
                <c:pt idx="327">
                  <c:v>106.2175830667472</c:v>
                </c:pt>
                <c:pt idx="328">
                  <c:v>69.47340275305919</c:v>
                </c:pt>
                <c:pt idx="329">
                  <c:v>59.404533184657595</c:v>
                </c:pt>
                <c:pt idx="330">
                  <c:v>39.76708556860207</c:v>
                </c:pt>
                <c:pt idx="331">
                  <c:v>40.226732834106244</c:v>
                </c:pt>
                <c:pt idx="332">
                  <c:v>42.761516832229759</c:v>
                </c:pt>
                <c:pt idx="333">
                  <c:v>73.524788273224004</c:v>
                </c:pt>
                <c:pt idx="334">
                  <c:v>186.48874882940797</c:v>
                </c:pt>
                <c:pt idx="335">
                  <c:v>293.68905246793599</c:v>
                </c:pt>
                <c:pt idx="336">
                  <c:v>337.941291534112</c:v>
                </c:pt>
                <c:pt idx="337">
                  <c:v>417.76381965111995</c:v>
                </c:pt>
                <c:pt idx="338">
                  <c:v>153.11082606572799</c:v>
                </c:pt>
                <c:pt idx="339">
                  <c:v>163.60084039651198</c:v>
                </c:pt>
                <c:pt idx="340">
                  <c:v>188.49644405662397</c:v>
                </c:pt>
                <c:pt idx="341">
                  <c:v>79.935043231519998</c:v>
                </c:pt>
                <c:pt idx="342">
                  <c:v>43.7252953137872</c:v>
                </c:pt>
                <c:pt idx="343">
                  <c:v>36.526203212453602</c:v>
                </c:pt>
                <c:pt idx="344">
                  <c:v>40.478150597437917</c:v>
                </c:pt>
                <c:pt idx="345">
                  <c:v>38.625971341127524</c:v>
                </c:pt>
                <c:pt idx="346">
                  <c:v>102.3896644889568</c:v>
                </c:pt>
                <c:pt idx="347">
                  <c:v>174.60755138779197</c:v>
                </c:pt>
                <c:pt idx="348">
                  <c:v>387.83148320734398</c:v>
                </c:pt>
                <c:pt idx="349">
                  <c:v>386.22654043577603</c:v>
                </c:pt>
                <c:pt idx="350">
                  <c:v>251.07292253132798</c:v>
                </c:pt>
                <c:pt idx="351">
                  <c:v>313.27806423924801</c:v>
                </c:pt>
                <c:pt idx="352">
                  <c:v>262.59882349174399</c:v>
                </c:pt>
                <c:pt idx="353">
                  <c:v>108.67478859763999</c:v>
                </c:pt>
                <c:pt idx="354">
                  <c:v>107.1802412216224</c:v>
                </c:pt>
                <c:pt idx="355">
                  <c:v>60.800220873099192</c:v>
                </c:pt>
                <c:pt idx="356">
                  <c:v>126.26296174049601</c:v>
                </c:pt>
                <c:pt idx="357">
                  <c:v>146.375152774768</c:v>
                </c:pt>
                <c:pt idx="358">
                  <c:v>161.57161960470398</c:v>
                </c:pt>
                <c:pt idx="359">
                  <c:v>279.41627337883205</c:v>
                </c:pt>
                <c:pt idx="360">
                  <c:v>244.18191611209599</c:v>
                </c:pt>
                <c:pt idx="361">
                  <c:v>213.38731043032001</c:v>
                </c:pt>
                <c:pt idx="362">
                  <c:v>338.59902635334396</c:v>
                </c:pt>
                <c:pt idx="363">
                  <c:v>327.94337321857597</c:v>
                </c:pt>
                <c:pt idx="364">
                  <c:v>152.34429987950401</c:v>
                </c:pt>
                <c:pt idx="365">
                  <c:v>50.228060333656003</c:v>
                </c:pt>
                <c:pt idx="366">
                  <c:v>39.247763454108167</c:v>
                </c:pt>
                <c:pt idx="367">
                  <c:v>36.543367980234237</c:v>
                </c:pt>
                <c:pt idx="368">
                  <c:v>40.873016717857595</c:v>
                </c:pt>
                <c:pt idx="369">
                  <c:v>65.036227587027199</c:v>
                </c:pt>
                <c:pt idx="370">
                  <c:v>171.742241098704</c:v>
                </c:pt>
                <c:pt idx="371">
                  <c:v>313.17558925414397</c:v>
                </c:pt>
                <c:pt idx="372">
                  <c:v>337.47820100937599</c:v>
                </c:pt>
                <c:pt idx="373">
                  <c:v>226.67639615065599</c:v>
                </c:pt>
                <c:pt idx="374">
                  <c:v>296.43925500814396</c:v>
                </c:pt>
                <c:pt idx="375">
                  <c:v>102.30305525783199</c:v>
                </c:pt>
                <c:pt idx="376">
                  <c:v>127.63652547027201</c:v>
                </c:pt>
                <c:pt idx="377">
                  <c:v>81.506725265830397</c:v>
                </c:pt>
                <c:pt idx="378">
                  <c:v>48.497679204409593</c:v>
                </c:pt>
                <c:pt idx="379">
                  <c:v>37.898637473415675</c:v>
                </c:pt>
                <c:pt idx="380">
                  <c:v>39.652013557145921</c:v>
                </c:pt>
                <c:pt idx="381">
                  <c:v>61.747412203377593</c:v>
                </c:pt>
                <c:pt idx="382">
                  <c:v>135.60007015614397</c:v>
                </c:pt>
                <c:pt idx="383">
                  <c:v>247.55644313575999</c:v>
                </c:pt>
                <c:pt idx="384">
                  <c:v>489.74339611014398</c:v>
                </c:pt>
                <c:pt idx="385">
                  <c:v>265.27181657440002</c:v>
                </c:pt>
                <c:pt idx="386">
                  <c:v>338.43920526952002</c:v>
                </c:pt>
                <c:pt idx="387">
                  <c:v>218.16739864463997</c:v>
                </c:pt>
                <c:pt idx="388">
                  <c:v>182.54707720043197</c:v>
                </c:pt>
                <c:pt idx="389">
                  <c:v>207.37677440215998</c:v>
                </c:pt>
                <c:pt idx="390">
                  <c:v>84.905728269310401</c:v>
                </c:pt>
                <c:pt idx="391">
                  <c:v>39.961950936464163</c:v>
                </c:pt>
                <c:pt idx="392">
                  <c:v>43.874652812351997</c:v>
                </c:pt>
                <c:pt idx="393">
                  <c:v>48.6193609770704</c:v>
                </c:pt>
                <c:pt idx="394">
                  <c:v>161.39883331595198</c:v>
                </c:pt>
                <c:pt idx="395">
                  <c:v>293.31256286329597</c:v>
                </c:pt>
                <c:pt idx="396">
                  <c:v>280.01283902609595</c:v>
                </c:pt>
                <c:pt idx="397">
                  <c:v>278.02118408446398</c:v>
                </c:pt>
                <c:pt idx="398">
                  <c:v>216.41177692092796</c:v>
                </c:pt>
                <c:pt idx="399">
                  <c:v>240.43879496115198</c:v>
                </c:pt>
                <c:pt idx="400">
                  <c:v>97.982733156728017</c:v>
                </c:pt>
                <c:pt idx="401">
                  <c:v>75.428072045625598</c:v>
                </c:pt>
                <c:pt idx="402">
                  <c:v>47.3864198545904</c:v>
                </c:pt>
                <c:pt idx="403">
                  <c:v>38.638257535002552</c:v>
                </c:pt>
                <c:pt idx="404">
                  <c:v>41.757763964350076</c:v>
                </c:pt>
                <c:pt idx="405">
                  <c:v>39.387061283413445</c:v>
                </c:pt>
                <c:pt idx="406">
                  <c:v>105.4927283789264</c:v>
                </c:pt>
                <c:pt idx="407">
                  <c:v>209.89701077547201</c:v>
                </c:pt>
                <c:pt idx="408">
                  <c:v>391.641508140128</c:v>
                </c:pt>
                <c:pt idx="409">
                  <c:v>328.47153909881598</c:v>
                </c:pt>
                <c:pt idx="410">
                  <c:v>275.23482856897601</c:v>
                </c:pt>
                <c:pt idx="411">
                  <c:v>236.38533999481598</c:v>
                </c:pt>
                <c:pt idx="412">
                  <c:v>97.635706149184003</c:v>
                </c:pt>
                <c:pt idx="413">
                  <c:v>54.941593829345607</c:v>
                </c:pt>
                <c:pt idx="414">
                  <c:v>41.168085666652644</c:v>
                </c:pt>
                <c:pt idx="415">
                  <c:v>39.091818634116478</c:v>
                </c:pt>
                <c:pt idx="416">
                  <c:v>40.920620628618238</c:v>
                </c:pt>
                <c:pt idx="417">
                  <c:v>36.90576955995536</c:v>
                </c:pt>
                <c:pt idx="418">
                  <c:v>93.091160802084815</c:v>
                </c:pt>
                <c:pt idx="419">
                  <c:v>176.448859818432</c:v>
                </c:pt>
                <c:pt idx="420">
                  <c:v>218.389884885616</c:v>
                </c:pt>
                <c:pt idx="421">
                  <c:v>386.16960988849598</c:v>
                </c:pt>
                <c:pt idx="422">
                  <c:v>208.67304556409599</c:v>
                </c:pt>
                <c:pt idx="423">
                  <c:v>238.05901497456</c:v>
                </c:pt>
                <c:pt idx="424">
                  <c:v>186.38436230767999</c:v>
                </c:pt>
                <c:pt idx="425">
                  <c:v>147.37812773035199</c:v>
                </c:pt>
                <c:pt idx="426">
                  <c:v>104.4086211601968</c:v>
                </c:pt>
                <c:pt idx="427">
                  <c:v>53.112876607337597</c:v>
                </c:pt>
                <c:pt idx="428">
                  <c:v>101.63813970971681</c:v>
                </c:pt>
                <c:pt idx="429">
                  <c:v>186.02441165035196</c:v>
                </c:pt>
                <c:pt idx="430">
                  <c:v>188.62592988532799</c:v>
                </c:pt>
                <c:pt idx="431">
                  <c:v>270.46388248633599</c:v>
                </c:pt>
                <c:pt idx="432">
                  <c:v>366.94636649467202</c:v>
                </c:pt>
                <c:pt idx="433">
                  <c:v>281.43560404636798</c:v>
                </c:pt>
                <c:pt idx="434">
                  <c:v>211.385682254128</c:v>
                </c:pt>
                <c:pt idx="435">
                  <c:v>167.92166115934398</c:v>
                </c:pt>
                <c:pt idx="436">
                  <c:v>151.508293492512</c:v>
                </c:pt>
                <c:pt idx="437">
                  <c:v>127.83083732361601</c:v>
                </c:pt>
                <c:pt idx="438">
                  <c:v>55.186785801003197</c:v>
                </c:pt>
                <c:pt idx="439">
                  <c:v>38.853971949712317</c:v>
                </c:pt>
                <c:pt idx="440">
                  <c:v>49.566352842657594</c:v>
                </c:pt>
                <c:pt idx="441">
                  <c:v>69.735748688160015</c:v>
                </c:pt>
                <c:pt idx="442">
                  <c:v>247.77710095039996</c:v>
                </c:pt>
              </c:numCache>
            </c:numRef>
          </c:val>
          <c:smooth val="1"/>
        </c:ser>
        <c:ser>
          <c:idx val="2"/>
          <c:order val="2"/>
          <c:tx>
            <c:strRef>
              <c:f>Sheet5!$D$1</c:f>
              <c:strCache>
                <c:ptCount val="1"/>
                <c:pt idx="0">
                  <c:v>Cilacap</c:v>
                </c:pt>
              </c:strCache>
            </c:strRef>
          </c:tx>
          <c:spPr>
            <a:ln w="19050" cap="rnd">
              <a:solidFill>
                <a:schemeClr val="accent3"/>
              </a:solidFill>
              <a:round/>
            </a:ln>
            <a:effectLst/>
          </c:spPr>
          <c:marker>
            <c:symbol val="none"/>
          </c:marker>
          <c:cat>
            <c:numRef>
              <c:f>Sheet5!$A$2:$A$444</c:f>
              <c:numCache>
                <c:formatCode>mmm\-yy</c:formatCode>
                <c:ptCount val="443"/>
                <c:pt idx="0">
                  <c:v>29587</c:v>
                </c:pt>
                <c:pt idx="1">
                  <c:v>29618</c:v>
                </c:pt>
                <c:pt idx="2">
                  <c:v>29646</c:v>
                </c:pt>
                <c:pt idx="3">
                  <c:v>29677</c:v>
                </c:pt>
                <c:pt idx="4">
                  <c:v>29707</c:v>
                </c:pt>
                <c:pt idx="5">
                  <c:v>29738</c:v>
                </c:pt>
                <c:pt idx="6">
                  <c:v>29768</c:v>
                </c:pt>
                <c:pt idx="7">
                  <c:v>29799</c:v>
                </c:pt>
                <c:pt idx="8">
                  <c:v>29830</c:v>
                </c:pt>
                <c:pt idx="9">
                  <c:v>29860</c:v>
                </c:pt>
                <c:pt idx="10">
                  <c:v>29891</c:v>
                </c:pt>
                <c:pt idx="11">
                  <c:v>29921</c:v>
                </c:pt>
                <c:pt idx="12">
                  <c:v>29952</c:v>
                </c:pt>
                <c:pt idx="13">
                  <c:v>29983</c:v>
                </c:pt>
                <c:pt idx="14">
                  <c:v>30011</c:v>
                </c:pt>
                <c:pt idx="15">
                  <c:v>30042</c:v>
                </c:pt>
                <c:pt idx="16">
                  <c:v>30072</c:v>
                </c:pt>
                <c:pt idx="17">
                  <c:v>30103</c:v>
                </c:pt>
                <c:pt idx="18">
                  <c:v>30133</c:v>
                </c:pt>
                <c:pt idx="19">
                  <c:v>30164</c:v>
                </c:pt>
                <c:pt idx="20">
                  <c:v>30195</c:v>
                </c:pt>
                <c:pt idx="21">
                  <c:v>30225</c:v>
                </c:pt>
                <c:pt idx="22">
                  <c:v>30256</c:v>
                </c:pt>
                <c:pt idx="23">
                  <c:v>30286</c:v>
                </c:pt>
                <c:pt idx="24">
                  <c:v>30317</c:v>
                </c:pt>
                <c:pt idx="25">
                  <c:v>30348</c:v>
                </c:pt>
                <c:pt idx="26">
                  <c:v>30376</c:v>
                </c:pt>
                <c:pt idx="27">
                  <c:v>30407</c:v>
                </c:pt>
                <c:pt idx="28">
                  <c:v>30437</c:v>
                </c:pt>
                <c:pt idx="29">
                  <c:v>30468</c:v>
                </c:pt>
                <c:pt idx="30">
                  <c:v>30498</c:v>
                </c:pt>
                <c:pt idx="31">
                  <c:v>30529</c:v>
                </c:pt>
                <c:pt idx="32">
                  <c:v>30560</c:v>
                </c:pt>
                <c:pt idx="33">
                  <c:v>30590</c:v>
                </c:pt>
                <c:pt idx="34">
                  <c:v>30621</c:v>
                </c:pt>
                <c:pt idx="35">
                  <c:v>30651</c:v>
                </c:pt>
                <c:pt idx="36">
                  <c:v>30682</c:v>
                </c:pt>
                <c:pt idx="37">
                  <c:v>30713</c:v>
                </c:pt>
                <c:pt idx="38">
                  <c:v>30742</c:v>
                </c:pt>
                <c:pt idx="39">
                  <c:v>30773</c:v>
                </c:pt>
                <c:pt idx="40">
                  <c:v>30803</c:v>
                </c:pt>
                <c:pt idx="41">
                  <c:v>30834</c:v>
                </c:pt>
                <c:pt idx="42">
                  <c:v>30864</c:v>
                </c:pt>
                <c:pt idx="43">
                  <c:v>30895</c:v>
                </c:pt>
                <c:pt idx="44">
                  <c:v>30926</c:v>
                </c:pt>
                <c:pt idx="45">
                  <c:v>30956</c:v>
                </c:pt>
                <c:pt idx="46">
                  <c:v>30987</c:v>
                </c:pt>
                <c:pt idx="47">
                  <c:v>31017</c:v>
                </c:pt>
                <c:pt idx="48">
                  <c:v>31048</c:v>
                </c:pt>
                <c:pt idx="49">
                  <c:v>31079</c:v>
                </c:pt>
                <c:pt idx="50">
                  <c:v>31107</c:v>
                </c:pt>
                <c:pt idx="51">
                  <c:v>31138</c:v>
                </c:pt>
                <c:pt idx="52">
                  <c:v>31168</c:v>
                </c:pt>
                <c:pt idx="53">
                  <c:v>31199</c:v>
                </c:pt>
                <c:pt idx="54">
                  <c:v>31229</c:v>
                </c:pt>
                <c:pt idx="55">
                  <c:v>31260</c:v>
                </c:pt>
                <c:pt idx="56">
                  <c:v>31291</c:v>
                </c:pt>
                <c:pt idx="57">
                  <c:v>31321</c:v>
                </c:pt>
                <c:pt idx="58">
                  <c:v>31352</c:v>
                </c:pt>
                <c:pt idx="59">
                  <c:v>31382</c:v>
                </c:pt>
                <c:pt idx="60">
                  <c:v>31413</c:v>
                </c:pt>
                <c:pt idx="61">
                  <c:v>31444</c:v>
                </c:pt>
                <c:pt idx="62">
                  <c:v>31472</c:v>
                </c:pt>
                <c:pt idx="63">
                  <c:v>31503</c:v>
                </c:pt>
                <c:pt idx="64">
                  <c:v>31533</c:v>
                </c:pt>
                <c:pt idx="65">
                  <c:v>31564</c:v>
                </c:pt>
                <c:pt idx="66">
                  <c:v>31594</c:v>
                </c:pt>
                <c:pt idx="67">
                  <c:v>31625</c:v>
                </c:pt>
                <c:pt idx="68">
                  <c:v>31656</c:v>
                </c:pt>
                <c:pt idx="69">
                  <c:v>31686</c:v>
                </c:pt>
                <c:pt idx="70">
                  <c:v>31717</c:v>
                </c:pt>
                <c:pt idx="71">
                  <c:v>31747</c:v>
                </c:pt>
                <c:pt idx="72">
                  <c:v>31778</c:v>
                </c:pt>
                <c:pt idx="73">
                  <c:v>31809</c:v>
                </c:pt>
                <c:pt idx="74">
                  <c:v>31837</c:v>
                </c:pt>
                <c:pt idx="75">
                  <c:v>31868</c:v>
                </c:pt>
                <c:pt idx="76">
                  <c:v>31898</c:v>
                </c:pt>
                <c:pt idx="77">
                  <c:v>31929</c:v>
                </c:pt>
                <c:pt idx="78">
                  <c:v>31959</c:v>
                </c:pt>
                <c:pt idx="79">
                  <c:v>31990</c:v>
                </c:pt>
                <c:pt idx="80">
                  <c:v>32021</c:v>
                </c:pt>
                <c:pt idx="81">
                  <c:v>32051</c:v>
                </c:pt>
                <c:pt idx="82">
                  <c:v>32082</c:v>
                </c:pt>
                <c:pt idx="83">
                  <c:v>32112</c:v>
                </c:pt>
                <c:pt idx="84">
                  <c:v>32143</c:v>
                </c:pt>
                <c:pt idx="85">
                  <c:v>32174</c:v>
                </c:pt>
                <c:pt idx="86">
                  <c:v>32203</c:v>
                </c:pt>
                <c:pt idx="87">
                  <c:v>32234</c:v>
                </c:pt>
                <c:pt idx="88">
                  <c:v>32264</c:v>
                </c:pt>
                <c:pt idx="89">
                  <c:v>32295</c:v>
                </c:pt>
                <c:pt idx="90">
                  <c:v>32325</c:v>
                </c:pt>
                <c:pt idx="91">
                  <c:v>32356</c:v>
                </c:pt>
                <c:pt idx="92">
                  <c:v>32387</c:v>
                </c:pt>
                <c:pt idx="93">
                  <c:v>32417</c:v>
                </c:pt>
                <c:pt idx="94">
                  <c:v>32448</c:v>
                </c:pt>
                <c:pt idx="95">
                  <c:v>32478</c:v>
                </c:pt>
                <c:pt idx="96">
                  <c:v>32509</c:v>
                </c:pt>
                <c:pt idx="97">
                  <c:v>32540</c:v>
                </c:pt>
                <c:pt idx="98">
                  <c:v>32568</c:v>
                </c:pt>
                <c:pt idx="99">
                  <c:v>32599</c:v>
                </c:pt>
                <c:pt idx="100">
                  <c:v>32629</c:v>
                </c:pt>
                <c:pt idx="101">
                  <c:v>32660</c:v>
                </c:pt>
                <c:pt idx="102">
                  <c:v>32690</c:v>
                </c:pt>
                <c:pt idx="103">
                  <c:v>32721</c:v>
                </c:pt>
                <c:pt idx="104">
                  <c:v>32752</c:v>
                </c:pt>
                <c:pt idx="105">
                  <c:v>32782</c:v>
                </c:pt>
                <c:pt idx="106">
                  <c:v>32813</c:v>
                </c:pt>
                <c:pt idx="107">
                  <c:v>32843</c:v>
                </c:pt>
                <c:pt idx="108">
                  <c:v>32874</c:v>
                </c:pt>
                <c:pt idx="109">
                  <c:v>32905</c:v>
                </c:pt>
                <c:pt idx="110">
                  <c:v>32933</c:v>
                </c:pt>
                <c:pt idx="111">
                  <c:v>32964</c:v>
                </c:pt>
                <c:pt idx="112">
                  <c:v>32994</c:v>
                </c:pt>
                <c:pt idx="113">
                  <c:v>33025</c:v>
                </c:pt>
                <c:pt idx="114">
                  <c:v>33055</c:v>
                </c:pt>
                <c:pt idx="115">
                  <c:v>33086</c:v>
                </c:pt>
                <c:pt idx="116">
                  <c:v>33117</c:v>
                </c:pt>
                <c:pt idx="117">
                  <c:v>33147</c:v>
                </c:pt>
                <c:pt idx="118">
                  <c:v>33178</c:v>
                </c:pt>
                <c:pt idx="119">
                  <c:v>33208</c:v>
                </c:pt>
                <c:pt idx="120">
                  <c:v>33239</c:v>
                </c:pt>
                <c:pt idx="121">
                  <c:v>33270</c:v>
                </c:pt>
                <c:pt idx="122">
                  <c:v>33298</c:v>
                </c:pt>
                <c:pt idx="123">
                  <c:v>33329</c:v>
                </c:pt>
                <c:pt idx="124">
                  <c:v>33359</c:v>
                </c:pt>
                <c:pt idx="125">
                  <c:v>33390</c:v>
                </c:pt>
                <c:pt idx="126">
                  <c:v>33420</c:v>
                </c:pt>
                <c:pt idx="127">
                  <c:v>33451</c:v>
                </c:pt>
                <c:pt idx="128">
                  <c:v>33482</c:v>
                </c:pt>
                <c:pt idx="129">
                  <c:v>33512</c:v>
                </c:pt>
                <c:pt idx="130">
                  <c:v>33543</c:v>
                </c:pt>
                <c:pt idx="131">
                  <c:v>33573</c:v>
                </c:pt>
                <c:pt idx="132">
                  <c:v>33604</c:v>
                </c:pt>
                <c:pt idx="133">
                  <c:v>33635</c:v>
                </c:pt>
                <c:pt idx="134">
                  <c:v>33664</c:v>
                </c:pt>
                <c:pt idx="135">
                  <c:v>33695</c:v>
                </c:pt>
                <c:pt idx="136">
                  <c:v>33725</c:v>
                </c:pt>
                <c:pt idx="137">
                  <c:v>33756</c:v>
                </c:pt>
                <c:pt idx="138">
                  <c:v>33786</c:v>
                </c:pt>
                <c:pt idx="139">
                  <c:v>33817</c:v>
                </c:pt>
                <c:pt idx="140">
                  <c:v>33848</c:v>
                </c:pt>
                <c:pt idx="141">
                  <c:v>33878</c:v>
                </c:pt>
                <c:pt idx="142">
                  <c:v>33909</c:v>
                </c:pt>
                <c:pt idx="143">
                  <c:v>33939</c:v>
                </c:pt>
                <c:pt idx="144">
                  <c:v>33970</c:v>
                </c:pt>
                <c:pt idx="145">
                  <c:v>34001</c:v>
                </c:pt>
                <c:pt idx="146">
                  <c:v>34029</c:v>
                </c:pt>
                <c:pt idx="147">
                  <c:v>34060</c:v>
                </c:pt>
                <c:pt idx="148">
                  <c:v>34090</c:v>
                </c:pt>
                <c:pt idx="149">
                  <c:v>34121</c:v>
                </c:pt>
                <c:pt idx="150">
                  <c:v>34151</c:v>
                </c:pt>
                <c:pt idx="151">
                  <c:v>34182</c:v>
                </c:pt>
                <c:pt idx="152">
                  <c:v>34213</c:v>
                </c:pt>
                <c:pt idx="153">
                  <c:v>34243</c:v>
                </c:pt>
                <c:pt idx="154">
                  <c:v>34274</c:v>
                </c:pt>
                <c:pt idx="155">
                  <c:v>34304</c:v>
                </c:pt>
                <c:pt idx="156">
                  <c:v>34335</c:v>
                </c:pt>
                <c:pt idx="157">
                  <c:v>34366</c:v>
                </c:pt>
                <c:pt idx="158">
                  <c:v>34394</c:v>
                </c:pt>
                <c:pt idx="159">
                  <c:v>34425</c:v>
                </c:pt>
                <c:pt idx="160">
                  <c:v>34455</c:v>
                </c:pt>
                <c:pt idx="161">
                  <c:v>34486</c:v>
                </c:pt>
                <c:pt idx="162">
                  <c:v>34516</c:v>
                </c:pt>
                <c:pt idx="163">
                  <c:v>34547</c:v>
                </c:pt>
                <c:pt idx="164">
                  <c:v>34578</c:v>
                </c:pt>
                <c:pt idx="165">
                  <c:v>34608</c:v>
                </c:pt>
                <c:pt idx="166">
                  <c:v>34639</c:v>
                </c:pt>
                <c:pt idx="167">
                  <c:v>34669</c:v>
                </c:pt>
                <c:pt idx="168">
                  <c:v>34700</c:v>
                </c:pt>
                <c:pt idx="169">
                  <c:v>34731</c:v>
                </c:pt>
                <c:pt idx="170">
                  <c:v>34759</c:v>
                </c:pt>
                <c:pt idx="171">
                  <c:v>34790</c:v>
                </c:pt>
                <c:pt idx="172">
                  <c:v>34820</c:v>
                </c:pt>
                <c:pt idx="173">
                  <c:v>34851</c:v>
                </c:pt>
                <c:pt idx="174">
                  <c:v>34881</c:v>
                </c:pt>
                <c:pt idx="175">
                  <c:v>34912</c:v>
                </c:pt>
                <c:pt idx="176">
                  <c:v>34943</c:v>
                </c:pt>
                <c:pt idx="177">
                  <c:v>34973</c:v>
                </c:pt>
                <c:pt idx="178">
                  <c:v>35004</c:v>
                </c:pt>
                <c:pt idx="179">
                  <c:v>35034</c:v>
                </c:pt>
                <c:pt idx="180">
                  <c:v>35065</c:v>
                </c:pt>
                <c:pt idx="181">
                  <c:v>35096</c:v>
                </c:pt>
                <c:pt idx="182">
                  <c:v>35125</c:v>
                </c:pt>
                <c:pt idx="183">
                  <c:v>35156</c:v>
                </c:pt>
                <c:pt idx="184">
                  <c:v>35186</c:v>
                </c:pt>
                <c:pt idx="185">
                  <c:v>35217</c:v>
                </c:pt>
                <c:pt idx="186">
                  <c:v>35247</c:v>
                </c:pt>
                <c:pt idx="187">
                  <c:v>35278</c:v>
                </c:pt>
                <c:pt idx="188">
                  <c:v>35309</c:v>
                </c:pt>
                <c:pt idx="189">
                  <c:v>35339</c:v>
                </c:pt>
                <c:pt idx="190">
                  <c:v>35370</c:v>
                </c:pt>
                <c:pt idx="191">
                  <c:v>35400</c:v>
                </c:pt>
                <c:pt idx="192">
                  <c:v>35431</c:v>
                </c:pt>
                <c:pt idx="193">
                  <c:v>35462</c:v>
                </c:pt>
                <c:pt idx="194">
                  <c:v>35490</c:v>
                </c:pt>
                <c:pt idx="195">
                  <c:v>35521</c:v>
                </c:pt>
                <c:pt idx="196">
                  <c:v>35551</c:v>
                </c:pt>
                <c:pt idx="197">
                  <c:v>35582</c:v>
                </c:pt>
                <c:pt idx="198">
                  <c:v>35612</c:v>
                </c:pt>
                <c:pt idx="199">
                  <c:v>35643</c:v>
                </c:pt>
                <c:pt idx="200">
                  <c:v>35674</c:v>
                </c:pt>
                <c:pt idx="201">
                  <c:v>35704</c:v>
                </c:pt>
                <c:pt idx="202">
                  <c:v>35735</c:v>
                </c:pt>
                <c:pt idx="203">
                  <c:v>35765</c:v>
                </c:pt>
                <c:pt idx="204">
                  <c:v>35796</c:v>
                </c:pt>
                <c:pt idx="205">
                  <c:v>35827</c:v>
                </c:pt>
                <c:pt idx="206">
                  <c:v>35855</c:v>
                </c:pt>
                <c:pt idx="207">
                  <c:v>35886</c:v>
                </c:pt>
                <c:pt idx="208">
                  <c:v>35916</c:v>
                </c:pt>
                <c:pt idx="209">
                  <c:v>35947</c:v>
                </c:pt>
                <c:pt idx="210">
                  <c:v>35977</c:v>
                </c:pt>
                <c:pt idx="211">
                  <c:v>36008</c:v>
                </c:pt>
                <c:pt idx="212">
                  <c:v>36039</c:v>
                </c:pt>
                <c:pt idx="213">
                  <c:v>36069</c:v>
                </c:pt>
                <c:pt idx="214">
                  <c:v>36100</c:v>
                </c:pt>
                <c:pt idx="215">
                  <c:v>36130</c:v>
                </c:pt>
                <c:pt idx="216">
                  <c:v>36161</c:v>
                </c:pt>
                <c:pt idx="217">
                  <c:v>36192</c:v>
                </c:pt>
                <c:pt idx="218">
                  <c:v>36220</c:v>
                </c:pt>
                <c:pt idx="219">
                  <c:v>36251</c:v>
                </c:pt>
                <c:pt idx="220">
                  <c:v>36281</c:v>
                </c:pt>
                <c:pt idx="221">
                  <c:v>36312</c:v>
                </c:pt>
                <c:pt idx="222">
                  <c:v>36342</c:v>
                </c:pt>
                <c:pt idx="223">
                  <c:v>36373</c:v>
                </c:pt>
                <c:pt idx="224">
                  <c:v>36404</c:v>
                </c:pt>
                <c:pt idx="225">
                  <c:v>36434</c:v>
                </c:pt>
                <c:pt idx="226">
                  <c:v>36465</c:v>
                </c:pt>
                <c:pt idx="227">
                  <c:v>36495</c:v>
                </c:pt>
                <c:pt idx="228">
                  <c:v>36526</c:v>
                </c:pt>
                <c:pt idx="229">
                  <c:v>36557</c:v>
                </c:pt>
                <c:pt idx="230">
                  <c:v>36586</c:v>
                </c:pt>
                <c:pt idx="231">
                  <c:v>36617</c:v>
                </c:pt>
                <c:pt idx="232">
                  <c:v>36647</c:v>
                </c:pt>
                <c:pt idx="233">
                  <c:v>36678</c:v>
                </c:pt>
                <c:pt idx="234">
                  <c:v>36708</c:v>
                </c:pt>
                <c:pt idx="235">
                  <c:v>36739</c:v>
                </c:pt>
                <c:pt idx="236">
                  <c:v>36770</c:v>
                </c:pt>
                <c:pt idx="237">
                  <c:v>36800</c:v>
                </c:pt>
                <c:pt idx="238">
                  <c:v>36831</c:v>
                </c:pt>
                <c:pt idx="239">
                  <c:v>36861</c:v>
                </c:pt>
                <c:pt idx="240">
                  <c:v>36892</c:v>
                </c:pt>
                <c:pt idx="241">
                  <c:v>36923</c:v>
                </c:pt>
                <c:pt idx="242">
                  <c:v>36951</c:v>
                </c:pt>
                <c:pt idx="243">
                  <c:v>36982</c:v>
                </c:pt>
                <c:pt idx="244">
                  <c:v>37012</c:v>
                </c:pt>
                <c:pt idx="245">
                  <c:v>37043</c:v>
                </c:pt>
                <c:pt idx="246">
                  <c:v>37073</c:v>
                </c:pt>
                <c:pt idx="247">
                  <c:v>37104</c:v>
                </c:pt>
                <c:pt idx="248">
                  <c:v>37135</c:v>
                </c:pt>
                <c:pt idx="249">
                  <c:v>37165</c:v>
                </c:pt>
                <c:pt idx="250">
                  <c:v>37196</c:v>
                </c:pt>
                <c:pt idx="251">
                  <c:v>37226</c:v>
                </c:pt>
                <c:pt idx="252">
                  <c:v>37257</c:v>
                </c:pt>
                <c:pt idx="253">
                  <c:v>37288</c:v>
                </c:pt>
                <c:pt idx="254">
                  <c:v>37316</c:v>
                </c:pt>
                <c:pt idx="255">
                  <c:v>37347</c:v>
                </c:pt>
                <c:pt idx="256">
                  <c:v>37377</c:v>
                </c:pt>
                <c:pt idx="257">
                  <c:v>37408</c:v>
                </c:pt>
                <c:pt idx="258">
                  <c:v>37438</c:v>
                </c:pt>
                <c:pt idx="259">
                  <c:v>37469</c:v>
                </c:pt>
                <c:pt idx="260">
                  <c:v>37500</c:v>
                </c:pt>
                <c:pt idx="261">
                  <c:v>37530</c:v>
                </c:pt>
                <c:pt idx="262">
                  <c:v>37561</c:v>
                </c:pt>
                <c:pt idx="263">
                  <c:v>37591</c:v>
                </c:pt>
                <c:pt idx="264">
                  <c:v>37622</c:v>
                </c:pt>
                <c:pt idx="265">
                  <c:v>37653</c:v>
                </c:pt>
                <c:pt idx="266">
                  <c:v>37681</c:v>
                </c:pt>
                <c:pt idx="267">
                  <c:v>37712</c:v>
                </c:pt>
                <c:pt idx="268">
                  <c:v>37742</c:v>
                </c:pt>
                <c:pt idx="269">
                  <c:v>37773</c:v>
                </c:pt>
                <c:pt idx="270">
                  <c:v>37803</c:v>
                </c:pt>
                <c:pt idx="271">
                  <c:v>37834</c:v>
                </c:pt>
                <c:pt idx="272">
                  <c:v>37865</c:v>
                </c:pt>
                <c:pt idx="273">
                  <c:v>37895</c:v>
                </c:pt>
                <c:pt idx="274">
                  <c:v>37926</c:v>
                </c:pt>
                <c:pt idx="275">
                  <c:v>37956</c:v>
                </c:pt>
                <c:pt idx="276">
                  <c:v>37987</c:v>
                </c:pt>
                <c:pt idx="277">
                  <c:v>38018</c:v>
                </c:pt>
                <c:pt idx="278">
                  <c:v>38047</c:v>
                </c:pt>
                <c:pt idx="279">
                  <c:v>38078</c:v>
                </c:pt>
                <c:pt idx="280">
                  <c:v>38108</c:v>
                </c:pt>
                <c:pt idx="281">
                  <c:v>38139</c:v>
                </c:pt>
                <c:pt idx="282">
                  <c:v>38169</c:v>
                </c:pt>
                <c:pt idx="283">
                  <c:v>38200</c:v>
                </c:pt>
                <c:pt idx="284">
                  <c:v>38231</c:v>
                </c:pt>
                <c:pt idx="285">
                  <c:v>38261</c:v>
                </c:pt>
                <c:pt idx="286">
                  <c:v>38292</c:v>
                </c:pt>
                <c:pt idx="287">
                  <c:v>38322</c:v>
                </c:pt>
                <c:pt idx="288">
                  <c:v>38353</c:v>
                </c:pt>
                <c:pt idx="289">
                  <c:v>38384</c:v>
                </c:pt>
                <c:pt idx="290">
                  <c:v>38412</c:v>
                </c:pt>
                <c:pt idx="291">
                  <c:v>38443</c:v>
                </c:pt>
                <c:pt idx="292">
                  <c:v>38473</c:v>
                </c:pt>
                <c:pt idx="293">
                  <c:v>38504</c:v>
                </c:pt>
                <c:pt idx="294">
                  <c:v>38534</c:v>
                </c:pt>
                <c:pt idx="295">
                  <c:v>38565</c:v>
                </c:pt>
                <c:pt idx="296">
                  <c:v>38596</c:v>
                </c:pt>
                <c:pt idx="297">
                  <c:v>38626</c:v>
                </c:pt>
                <c:pt idx="298">
                  <c:v>38657</c:v>
                </c:pt>
                <c:pt idx="299">
                  <c:v>38687</c:v>
                </c:pt>
                <c:pt idx="300">
                  <c:v>38718</c:v>
                </c:pt>
                <c:pt idx="301">
                  <c:v>38749</c:v>
                </c:pt>
                <c:pt idx="302">
                  <c:v>38777</c:v>
                </c:pt>
                <c:pt idx="303">
                  <c:v>38808</c:v>
                </c:pt>
                <c:pt idx="304">
                  <c:v>38838</c:v>
                </c:pt>
                <c:pt idx="305">
                  <c:v>38869</c:v>
                </c:pt>
                <c:pt idx="306">
                  <c:v>38899</c:v>
                </c:pt>
                <c:pt idx="307">
                  <c:v>38930</c:v>
                </c:pt>
                <c:pt idx="308">
                  <c:v>38961</c:v>
                </c:pt>
                <c:pt idx="309">
                  <c:v>38991</c:v>
                </c:pt>
                <c:pt idx="310">
                  <c:v>39022</c:v>
                </c:pt>
                <c:pt idx="311">
                  <c:v>39052</c:v>
                </c:pt>
                <c:pt idx="312">
                  <c:v>39083</c:v>
                </c:pt>
                <c:pt idx="313">
                  <c:v>39114</c:v>
                </c:pt>
                <c:pt idx="314">
                  <c:v>39142</c:v>
                </c:pt>
                <c:pt idx="315">
                  <c:v>39173</c:v>
                </c:pt>
                <c:pt idx="316">
                  <c:v>39203</c:v>
                </c:pt>
                <c:pt idx="317">
                  <c:v>39234</c:v>
                </c:pt>
                <c:pt idx="318">
                  <c:v>39264</c:v>
                </c:pt>
                <c:pt idx="319">
                  <c:v>39295</c:v>
                </c:pt>
                <c:pt idx="320">
                  <c:v>39326</c:v>
                </c:pt>
                <c:pt idx="321">
                  <c:v>39356</c:v>
                </c:pt>
                <c:pt idx="322">
                  <c:v>39387</c:v>
                </c:pt>
                <c:pt idx="323">
                  <c:v>39417</c:v>
                </c:pt>
                <c:pt idx="324">
                  <c:v>39448</c:v>
                </c:pt>
                <c:pt idx="325">
                  <c:v>39479</c:v>
                </c:pt>
                <c:pt idx="326">
                  <c:v>39508</c:v>
                </c:pt>
                <c:pt idx="327">
                  <c:v>39539</c:v>
                </c:pt>
                <c:pt idx="328">
                  <c:v>39569</c:v>
                </c:pt>
                <c:pt idx="329">
                  <c:v>39600</c:v>
                </c:pt>
                <c:pt idx="330">
                  <c:v>39630</c:v>
                </c:pt>
                <c:pt idx="331">
                  <c:v>39661</c:v>
                </c:pt>
                <c:pt idx="332">
                  <c:v>39692</c:v>
                </c:pt>
                <c:pt idx="333">
                  <c:v>39722</c:v>
                </c:pt>
                <c:pt idx="334">
                  <c:v>39753</c:v>
                </c:pt>
                <c:pt idx="335">
                  <c:v>39783</c:v>
                </c:pt>
                <c:pt idx="336">
                  <c:v>39814</c:v>
                </c:pt>
                <c:pt idx="337">
                  <c:v>39845</c:v>
                </c:pt>
                <c:pt idx="338">
                  <c:v>39873</c:v>
                </c:pt>
                <c:pt idx="339">
                  <c:v>39904</c:v>
                </c:pt>
                <c:pt idx="340">
                  <c:v>39934</c:v>
                </c:pt>
                <c:pt idx="341">
                  <c:v>39965</c:v>
                </c:pt>
                <c:pt idx="342">
                  <c:v>39995</c:v>
                </c:pt>
                <c:pt idx="343">
                  <c:v>40026</c:v>
                </c:pt>
                <c:pt idx="344">
                  <c:v>40057</c:v>
                </c:pt>
                <c:pt idx="345">
                  <c:v>40087</c:v>
                </c:pt>
                <c:pt idx="346">
                  <c:v>40118</c:v>
                </c:pt>
                <c:pt idx="347">
                  <c:v>40148</c:v>
                </c:pt>
                <c:pt idx="348">
                  <c:v>40179</c:v>
                </c:pt>
                <c:pt idx="349">
                  <c:v>40210</c:v>
                </c:pt>
                <c:pt idx="350">
                  <c:v>40238</c:v>
                </c:pt>
                <c:pt idx="351">
                  <c:v>40269</c:v>
                </c:pt>
                <c:pt idx="352">
                  <c:v>40299</c:v>
                </c:pt>
                <c:pt idx="353">
                  <c:v>40330</c:v>
                </c:pt>
                <c:pt idx="354">
                  <c:v>40360</c:v>
                </c:pt>
                <c:pt idx="355">
                  <c:v>40391</c:v>
                </c:pt>
                <c:pt idx="356">
                  <c:v>40422</c:v>
                </c:pt>
                <c:pt idx="357">
                  <c:v>40452</c:v>
                </c:pt>
                <c:pt idx="358">
                  <c:v>40483</c:v>
                </c:pt>
                <c:pt idx="359">
                  <c:v>40513</c:v>
                </c:pt>
                <c:pt idx="360">
                  <c:v>40544</c:v>
                </c:pt>
                <c:pt idx="361">
                  <c:v>40575</c:v>
                </c:pt>
                <c:pt idx="362">
                  <c:v>40603</c:v>
                </c:pt>
                <c:pt idx="363">
                  <c:v>40634</c:v>
                </c:pt>
                <c:pt idx="364">
                  <c:v>40664</c:v>
                </c:pt>
                <c:pt idx="365">
                  <c:v>40695</c:v>
                </c:pt>
                <c:pt idx="366">
                  <c:v>40725</c:v>
                </c:pt>
                <c:pt idx="367">
                  <c:v>40756</c:v>
                </c:pt>
                <c:pt idx="368">
                  <c:v>40787</c:v>
                </c:pt>
                <c:pt idx="369">
                  <c:v>40817</c:v>
                </c:pt>
                <c:pt idx="370">
                  <c:v>40848</c:v>
                </c:pt>
                <c:pt idx="371">
                  <c:v>40878</c:v>
                </c:pt>
                <c:pt idx="372">
                  <c:v>40909</c:v>
                </c:pt>
                <c:pt idx="373">
                  <c:v>40940</c:v>
                </c:pt>
                <c:pt idx="374">
                  <c:v>40969</c:v>
                </c:pt>
                <c:pt idx="375">
                  <c:v>41000</c:v>
                </c:pt>
                <c:pt idx="376">
                  <c:v>41030</c:v>
                </c:pt>
                <c:pt idx="377">
                  <c:v>41061</c:v>
                </c:pt>
                <c:pt idx="378">
                  <c:v>41091</c:v>
                </c:pt>
                <c:pt idx="379">
                  <c:v>41122</c:v>
                </c:pt>
                <c:pt idx="380">
                  <c:v>41153</c:v>
                </c:pt>
                <c:pt idx="381">
                  <c:v>41183</c:v>
                </c:pt>
                <c:pt idx="382">
                  <c:v>41214</c:v>
                </c:pt>
                <c:pt idx="383">
                  <c:v>41244</c:v>
                </c:pt>
                <c:pt idx="384">
                  <c:v>41275</c:v>
                </c:pt>
                <c:pt idx="385">
                  <c:v>41306</c:v>
                </c:pt>
                <c:pt idx="386">
                  <c:v>41334</c:v>
                </c:pt>
                <c:pt idx="387">
                  <c:v>41365</c:v>
                </c:pt>
                <c:pt idx="388">
                  <c:v>41395</c:v>
                </c:pt>
                <c:pt idx="389">
                  <c:v>41426</c:v>
                </c:pt>
                <c:pt idx="390">
                  <c:v>41456</c:v>
                </c:pt>
                <c:pt idx="391">
                  <c:v>41487</c:v>
                </c:pt>
                <c:pt idx="392">
                  <c:v>41518</c:v>
                </c:pt>
                <c:pt idx="393">
                  <c:v>41548</c:v>
                </c:pt>
                <c:pt idx="394">
                  <c:v>41579</c:v>
                </c:pt>
                <c:pt idx="395">
                  <c:v>41609</c:v>
                </c:pt>
                <c:pt idx="396">
                  <c:v>41640</c:v>
                </c:pt>
                <c:pt idx="397">
                  <c:v>41671</c:v>
                </c:pt>
                <c:pt idx="398">
                  <c:v>41699</c:v>
                </c:pt>
                <c:pt idx="399">
                  <c:v>41730</c:v>
                </c:pt>
                <c:pt idx="400">
                  <c:v>41760</c:v>
                </c:pt>
                <c:pt idx="401">
                  <c:v>41791</c:v>
                </c:pt>
                <c:pt idx="402">
                  <c:v>41821</c:v>
                </c:pt>
                <c:pt idx="403">
                  <c:v>41852</c:v>
                </c:pt>
                <c:pt idx="404">
                  <c:v>41883</c:v>
                </c:pt>
                <c:pt idx="405">
                  <c:v>41913</c:v>
                </c:pt>
                <c:pt idx="406">
                  <c:v>41944</c:v>
                </c:pt>
                <c:pt idx="407">
                  <c:v>41974</c:v>
                </c:pt>
                <c:pt idx="408">
                  <c:v>42005</c:v>
                </c:pt>
                <c:pt idx="409">
                  <c:v>42036</c:v>
                </c:pt>
                <c:pt idx="410">
                  <c:v>42064</c:v>
                </c:pt>
                <c:pt idx="411">
                  <c:v>42095</c:v>
                </c:pt>
                <c:pt idx="412">
                  <c:v>42125</c:v>
                </c:pt>
                <c:pt idx="413">
                  <c:v>42156</c:v>
                </c:pt>
                <c:pt idx="414">
                  <c:v>42186</c:v>
                </c:pt>
                <c:pt idx="415">
                  <c:v>42217</c:v>
                </c:pt>
                <c:pt idx="416">
                  <c:v>42248</c:v>
                </c:pt>
                <c:pt idx="417">
                  <c:v>42278</c:v>
                </c:pt>
                <c:pt idx="418">
                  <c:v>42309</c:v>
                </c:pt>
                <c:pt idx="419">
                  <c:v>42339</c:v>
                </c:pt>
                <c:pt idx="420">
                  <c:v>42370</c:v>
                </c:pt>
                <c:pt idx="421">
                  <c:v>42401</c:v>
                </c:pt>
                <c:pt idx="422">
                  <c:v>42430</c:v>
                </c:pt>
                <c:pt idx="423">
                  <c:v>42461</c:v>
                </c:pt>
                <c:pt idx="424">
                  <c:v>42491</c:v>
                </c:pt>
                <c:pt idx="425">
                  <c:v>42522</c:v>
                </c:pt>
                <c:pt idx="426">
                  <c:v>42552</c:v>
                </c:pt>
                <c:pt idx="427">
                  <c:v>42583</c:v>
                </c:pt>
                <c:pt idx="428">
                  <c:v>42614</c:v>
                </c:pt>
                <c:pt idx="429">
                  <c:v>42644</c:v>
                </c:pt>
                <c:pt idx="430">
                  <c:v>42675</c:v>
                </c:pt>
                <c:pt idx="431">
                  <c:v>42705</c:v>
                </c:pt>
                <c:pt idx="432">
                  <c:v>42736</c:v>
                </c:pt>
                <c:pt idx="433">
                  <c:v>42767</c:v>
                </c:pt>
                <c:pt idx="434">
                  <c:v>42795</c:v>
                </c:pt>
                <c:pt idx="435">
                  <c:v>42826</c:v>
                </c:pt>
                <c:pt idx="436">
                  <c:v>42856</c:v>
                </c:pt>
                <c:pt idx="437">
                  <c:v>42887</c:v>
                </c:pt>
                <c:pt idx="438">
                  <c:v>42917</c:v>
                </c:pt>
                <c:pt idx="439">
                  <c:v>42948</c:v>
                </c:pt>
                <c:pt idx="440">
                  <c:v>42979</c:v>
                </c:pt>
                <c:pt idx="441">
                  <c:v>43009</c:v>
                </c:pt>
                <c:pt idx="442">
                  <c:v>43040</c:v>
                </c:pt>
              </c:numCache>
            </c:numRef>
          </c:cat>
          <c:val>
            <c:numRef>
              <c:f>Sheet5!$D$2:$D$444</c:f>
              <c:numCache>
                <c:formatCode>General</c:formatCode>
                <c:ptCount val="443"/>
                <c:pt idx="0">
                  <c:v>304.33060845553996</c:v>
                </c:pt>
                <c:pt idx="1">
                  <c:v>285.49357844332195</c:v>
                </c:pt>
                <c:pt idx="2">
                  <c:v>347.955771215906</c:v>
                </c:pt>
                <c:pt idx="3">
                  <c:v>308.69066500443199</c:v>
                </c:pt>
                <c:pt idx="4">
                  <c:v>303.73596307882997</c:v>
                </c:pt>
                <c:pt idx="5">
                  <c:v>506.37107463227596</c:v>
                </c:pt>
                <c:pt idx="6">
                  <c:v>337.05833469826797</c:v>
                </c:pt>
                <c:pt idx="7">
                  <c:v>140.90540717455002</c:v>
                </c:pt>
                <c:pt idx="8">
                  <c:v>245.36105917487595</c:v>
                </c:pt>
                <c:pt idx="9">
                  <c:v>366.55883130591593</c:v>
                </c:pt>
                <c:pt idx="10">
                  <c:v>524.29208873157199</c:v>
                </c:pt>
                <c:pt idx="11">
                  <c:v>358.44164720202997</c:v>
                </c:pt>
                <c:pt idx="12">
                  <c:v>385.08108386498992</c:v>
                </c:pt>
                <c:pt idx="13">
                  <c:v>225.820597915326</c:v>
                </c:pt>
                <c:pt idx="14">
                  <c:v>238.10663915913199</c:v>
                </c:pt>
                <c:pt idx="15">
                  <c:v>255.52590273161195</c:v>
                </c:pt>
                <c:pt idx="16">
                  <c:v>84.723768427201605</c:v>
                </c:pt>
                <c:pt idx="17">
                  <c:v>87.027239503089987</c:v>
                </c:pt>
                <c:pt idx="18">
                  <c:v>80.062323455395997</c:v>
                </c:pt>
                <c:pt idx="19">
                  <c:v>56.900180234546397</c:v>
                </c:pt>
                <c:pt idx="20">
                  <c:v>89.415702181861406</c:v>
                </c:pt>
                <c:pt idx="21">
                  <c:v>53.1153448253256</c:v>
                </c:pt>
                <c:pt idx="22">
                  <c:v>127.40480169223</c:v>
                </c:pt>
                <c:pt idx="23">
                  <c:v>181.978793207482</c:v>
                </c:pt>
                <c:pt idx="24">
                  <c:v>285.032231681974</c:v>
                </c:pt>
                <c:pt idx="25">
                  <c:v>229.558876014882</c:v>
                </c:pt>
                <c:pt idx="26">
                  <c:v>136.799606957306</c:v>
                </c:pt>
                <c:pt idx="27">
                  <c:v>220.901988893186</c:v>
                </c:pt>
                <c:pt idx="28">
                  <c:v>558.40377073163802</c:v>
                </c:pt>
                <c:pt idx="29">
                  <c:v>146.82540408267198</c:v>
                </c:pt>
                <c:pt idx="30">
                  <c:v>100.163830726021</c:v>
                </c:pt>
                <c:pt idx="31">
                  <c:v>69.412431848949609</c:v>
                </c:pt>
                <c:pt idx="32">
                  <c:v>66.152777769447994</c:v>
                </c:pt>
                <c:pt idx="33">
                  <c:v>488.29613740135403</c:v>
                </c:pt>
                <c:pt idx="34">
                  <c:v>566.70691358872409</c:v>
                </c:pt>
                <c:pt idx="35">
                  <c:v>265.26532337704998</c:v>
                </c:pt>
                <c:pt idx="36">
                  <c:v>247.31616188465597</c:v>
                </c:pt>
                <c:pt idx="37">
                  <c:v>346.213929385364</c:v>
                </c:pt>
                <c:pt idx="38">
                  <c:v>315.19879873290199</c:v>
                </c:pt>
                <c:pt idx="39">
                  <c:v>370.2707370732</c:v>
                </c:pt>
                <c:pt idx="40">
                  <c:v>356.20946594998196</c:v>
                </c:pt>
                <c:pt idx="41">
                  <c:v>306.89633208946395</c:v>
                </c:pt>
                <c:pt idx="42">
                  <c:v>126.156933931552</c:v>
                </c:pt>
                <c:pt idx="43">
                  <c:v>135.715551952856</c:v>
                </c:pt>
                <c:pt idx="44">
                  <c:v>400.42876692682199</c:v>
                </c:pt>
                <c:pt idx="45">
                  <c:v>371.79602148296993</c:v>
                </c:pt>
                <c:pt idx="46">
                  <c:v>371.83084648584196</c:v>
                </c:pt>
                <c:pt idx="47">
                  <c:v>398.67399251026194</c:v>
                </c:pt>
                <c:pt idx="48">
                  <c:v>287.78653439698394</c:v>
                </c:pt>
                <c:pt idx="49">
                  <c:v>254.13763611226801</c:v>
                </c:pt>
                <c:pt idx="50">
                  <c:v>291.93459796722794</c:v>
                </c:pt>
                <c:pt idx="51">
                  <c:v>233.58927841037399</c:v>
                </c:pt>
                <c:pt idx="52">
                  <c:v>206.46398224132599</c:v>
                </c:pt>
                <c:pt idx="53">
                  <c:v>370.73681733008397</c:v>
                </c:pt>
                <c:pt idx="54">
                  <c:v>136.78227898257597</c:v>
                </c:pt>
                <c:pt idx="55">
                  <c:v>158.06432849254998</c:v>
                </c:pt>
                <c:pt idx="56">
                  <c:v>102.8339701998668</c:v>
                </c:pt>
                <c:pt idx="57">
                  <c:v>307.26064219232399</c:v>
                </c:pt>
                <c:pt idx="58">
                  <c:v>371.98738994535393</c:v>
                </c:pt>
                <c:pt idx="59">
                  <c:v>288.96390688485798</c:v>
                </c:pt>
                <c:pt idx="60">
                  <c:v>312.007070314342</c:v>
                </c:pt>
                <c:pt idx="61">
                  <c:v>217.35389588212996</c:v>
                </c:pt>
                <c:pt idx="62">
                  <c:v>447.12081216098596</c:v>
                </c:pt>
                <c:pt idx="63">
                  <c:v>297.02521883607795</c:v>
                </c:pt>
                <c:pt idx="64">
                  <c:v>237.02486637574401</c:v>
                </c:pt>
                <c:pt idx="65">
                  <c:v>474.17924770558801</c:v>
                </c:pt>
                <c:pt idx="66">
                  <c:v>274.217293229392</c:v>
                </c:pt>
                <c:pt idx="67">
                  <c:v>85.013838724181795</c:v>
                </c:pt>
                <c:pt idx="68">
                  <c:v>289.54883169037799</c:v>
                </c:pt>
                <c:pt idx="69">
                  <c:v>371.84082063714999</c:v>
                </c:pt>
                <c:pt idx="70">
                  <c:v>547.37176769804807</c:v>
                </c:pt>
                <c:pt idx="71">
                  <c:v>321.61116370347395</c:v>
                </c:pt>
                <c:pt idx="72">
                  <c:v>480.1300123346939</c:v>
                </c:pt>
                <c:pt idx="73">
                  <c:v>258.35095429954401</c:v>
                </c:pt>
                <c:pt idx="74">
                  <c:v>229.00125333540001</c:v>
                </c:pt>
                <c:pt idx="75">
                  <c:v>271.45682006484401</c:v>
                </c:pt>
                <c:pt idx="76">
                  <c:v>196.16710796981801</c:v>
                </c:pt>
                <c:pt idx="77">
                  <c:v>111.4276567034866</c:v>
                </c:pt>
                <c:pt idx="78">
                  <c:v>116.46536385438058</c:v>
                </c:pt>
                <c:pt idx="79">
                  <c:v>59.334312692569597</c:v>
                </c:pt>
                <c:pt idx="80">
                  <c:v>77.023546111342995</c:v>
                </c:pt>
                <c:pt idx="81">
                  <c:v>58.298708395998801</c:v>
                </c:pt>
                <c:pt idx="82">
                  <c:v>395.44625571494595</c:v>
                </c:pt>
                <c:pt idx="83">
                  <c:v>530.42737515987608</c:v>
                </c:pt>
                <c:pt idx="84">
                  <c:v>389.51882045669595</c:v>
                </c:pt>
                <c:pt idx="85">
                  <c:v>183.74261198158399</c:v>
                </c:pt>
                <c:pt idx="86">
                  <c:v>259.47186294781</c:v>
                </c:pt>
                <c:pt idx="87">
                  <c:v>140.662223841388</c:v>
                </c:pt>
                <c:pt idx="88">
                  <c:v>343.54330810929395</c:v>
                </c:pt>
                <c:pt idx="89">
                  <c:v>364.939806779192</c:v>
                </c:pt>
                <c:pt idx="90">
                  <c:v>89.618853667061799</c:v>
                </c:pt>
                <c:pt idx="91">
                  <c:v>88.584204522268806</c:v>
                </c:pt>
                <c:pt idx="92">
                  <c:v>109.16377793668859</c:v>
                </c:pt>
                <c:pt idx="93">
                  <c:v>397.18184256924394</c:v>
                </c:pt>
                <c:pt idx="94">
                  <c:v>415.90053519306196</c:v>
                </c:pt>
                <c:pt idx="95">
                  <c:v>389.70613163719196</c:v>
                </c:pt>
                <c:pt idx="96">
                  <c:v>302.98950773814403</c:v>
                </c:pt>
                <c:pt idx="97">
                  <c:v>341.866467315666</c:v>
                </c:pt>
                <c:pt idx="98">
                  <c:v>261.35680849160997</c:v>
                </c:pt>
                <c:pt idx="99">
                  <c:v>262.18238082911193</c:v>
                </c:pt>
                <c:pt idx="100">
                  <c:v>262.57965634731198</c:v>
                </c:pt>
                <c:pt idx="101">
                  <c:v>264.17266151703365</c:v>
                </c:pt>
                <c:pt idx="102">
                  <c:v>286.357610432054</c:v>
                </c:pt>
                <c:pt idx="103">
                  <c:v>169.86459475697399</c:v>
                </c:pt>
                <c:pt idx="104">
                  <c:v>93.114168202891392</c:v>
                </c:pt>
                <c:pt idx="105">
                  <c:v>216.26341684802401</c:v>
                </c:pt>
                <c:pt idx="106">
                  <c:v>265.31908236206601</c:v>
                </c:pt>
                <c:pt idx="107">
                  <c:v>343.36461865280995</c:v>
                </c:pt>
                <c:pt idx="108">
                  <c:v>269.05739999999997</c:v>
                </c:pt>
                <c:pt idx="109">
                  <c:v>343.98412000000002</c:v>
                </c:pt>
                <c:pt idx="110">
                  <c:v>199.78247999999996</c:v>
                </c:pt>
                <c:pt idx="111">
                  <c:v>268.89591999999999</c:v>
                </c:pt>
                <c:pt idx="112">
                  <c:v>351.33145999999999</c:v>
                </c:pt>
                <c:pt idx="113">
                  <c:v>452.82164</c:v>
                </c:pt>
                <c:pt idx="114">
                  <c:v>134.46382</c:v>
                </c:pt>
                <c:pt idx="115">
                  <c:v>386.93779999999998</c:v>
                </c:pt>
                <c:pt idx="116">
                  <c:v>87.634619999999998</c:v>
                </c:pt>
                <c:pt idx="117">
                  <c:v>253.07087999999999</c:v>
                </c:pt>
                <c:pt idx="118">
                  <c:v>534.77274</c:v>
                </c:pt>
                <c:pt idx="119">
                  <c:v>577.24198000000013</c:v>
                </c:pt>
                <c:pt idx="120">
                  <c:v>509.01668000000001</c:v>
                </c:pt>
                <c:pt idx="121">
                  <c:v>178.14416</c:v>
                </c:pt>
                <c:pt idx="122">
                  <c:v>256.46195999999998</c:v>
                </c:pt>
                <c:pt idx="123">
                  <c:v>280.5855383022826</c:v>
                </c:pt>
                <c:pt idx="124">
                  <c:v>118.80026000000001</c:v>
                </c:pt>
                <c:pt idx="125">
                  <c:v>83.193919999999991</c:v>
                </c:pt>
                <c:pt idx="126">
                  <c:v>38.786920000000002</c:v>
                </c:pt>
                <c:pt idx="127">
                  <c:v>34.426960000000001</c:v>
                </c:pt>
                <c:pt idx="128">
                  <c:v>36.445459999999997</c:v>
                </c:pt>
                <c:pt idx="129">
                  <c:v>73.989559999999997</c:v>
                </c:pt>
                <c:pt idx="130">
                  <c:v>507.15965999999997</c:v>
                </c:pt>
                <c:pt idx="131">
                  <c:v>401.39025999999996</c:v>
                </c:pt>
                <c:pt idx="132">
                  <c:v>322.3458</c:v>
                </c:pt>
                <c:pt idx="133">
                  <c:v>202.12394</c:v>
                </c:pt>
                <c:pt idx="134">
                  <c:v>155.69844000000001</c:v>
                </c:pt>
                <c:pt idx="135">
                  <c:v>395.41550000000001</c:v>
                </c:pt>
                <c:pt idx="136">
                  <c:v>285.77058</c:v>
                </c:pt>
                <c:pt idx="137">
                  <c:v>110.88773999999999</c:v>
                </c:pt>
                <c:pt idx="138">
                  <c:v>120.57653999999999</c:v>
                </c:pt>
                <c:pt idx="139">
                  <c:v>318.14731999999998</c:v>
                </c:pt>
                <c:pt idx="140">
                  <c:v>342.04635999999999</c:v>
                </c:pt>
                <c:pt idx="141">
                  <c:v>380.96303999999998</c:v>
                </c:pt>
                <c:pt idx="142">
                  <c:v>419.87972000000002</c:v>
                </c:pt>
                <c:pt idx="143">
                  <c:v>182.82707999999997</c:v>
                </c:pt>
                <c:pt idx="144">
                  <c:v>317.25917999999996</c:v>
                </c:pt>
                <c:pt idx="145">
                  <c:v>191.22404</c:v>
                </c:pt>
                <c:pt idx="146">
                  <c:v>315.32141999999999</c:v>
                </c:pt>
                <c:pt idx="147">
                  <c:v>394.36588</c:v>
                </c:pt>
                <c:pt idx="148">
                  <c:v>335.50641999999999</c:v>
                </c:pt>
                <c:pt idx="149">
                  <c:v>173.29975999999999</c:v>
                </c:pt>
                <c:pt idx="150">
                  <c:v>39.271360000000001</c:v>
                </c:pt>
                <c:pt idx="151">
                  <c:v>142.05338</c:v>
                </c:pt>
                <c:pt idx="152">
                  <c:v>72.697720000000004</c:v>
                </c:pt>
                <c:pt idx="153">
                  <c:v>133.01049999999998</c:v>
                </c:pt>
                <c:pt idx="154">
                  <c:v>427.87297999999998</c:v>
                </c:pt>
                <c:pt idx="155">
                  <c:v>466.70891999999998</c:v>
                </c:pt>
                <c:pt idx="156">
                  <c:v>322.91098</c:v>
                </c:pt>
                <c:pt idx="157">
                  <c:v>190.17442</c:v>
                </c:pt>
                <c:pt idx="158">
                  <c:v>363.44245999999998</c:v>
                </c:pt>
                <c:pt idx="159">
                  <c:v>357.87139999999999</c:v>
                </c:pt>
                <c:pt idx="160">
                  <c:v>78.995440000000002</c:v>
                </c:pt>
                <c:pt idx="161">
                  <c:v>37.979520000000001</c:v>
                </c:pt>
                <c:pt idx="162">
                  <c:v>38.383220000000001</c:v>
                </c:pt>
                <c:pt idx="163">
                  <c:v>34.103999999999999</c:v>
                </c:pt>
                <c:pt idx="164">
                  <c:v>34.103999999999999</c:v>
                </c:pt>
                <c:pt idx="165">
                  <c:v>55.903800000000004</c:v>
                </c:pt>
                <c:pt idx="166">
                  <c:v>179.83969999999999</c:v>
                </c:pt>
                <c:pt idx="167">
                  <c:v>327.43241999999998</c:v>
                </c:pt>
                <c:pt idx="168">
                  <c:v>272.36774000000003</c:v>
                </c:pt>
                <c:pt idx="169">
                  <c:v>391.70146</c:v>
                </c:pt>
                <c:pt idx="170">
                  <c:v>331.46942000000001</c:v>
                </c:pt>
                <c:pt idx="171">
                  <c:v>216.89936</c:v>
                </c:pt>
                <c:pt idx="172">
                  <c:v>357.14474000000001</c:v>
                </c:pt>
                <c:pt idx="173">
                  <c:v>412.04793999999998</c:v>
                </c:pt>
                <c:pt idx="174">
                  <c:v>289.88832000000002</c:v>
                </c:pt>
                <c:pt idx="175">
                  <c:v>41.209119999999999</c:v>
                </c:pt>
                <c:pt idx="176">
                  <c:v>39.3521</c:v>
                </c:pt>
                <c:pt idx="177">
                  <c:v>269.99448659981601</c:v>
                </c:pt>
                <c:pt idx="178">
                  <c:v>518.70548000000008</c:v>
                </c:pt>
                <c:pt idx="179">
                  <c:v>347.69815999999997</c:v>
                </c:pt>
                <c:pt idx="180">
                  <c:v>309.58887999999996</c:v>
                </c:pt>
                <c:pt idx="181">
                  <c:v>280.28026</c:v>
                </c:pt>
                <c:pt idx="182">
                  <c:v>193.72697999999997</c:v>
                </c:pt>
                <c:pt idx="183">
                  <c:v>128.32758000000001</c:v>
                </c:pt>
                <c:pt idx="184">
                  <c:v>208.50240000000002</c:v>
                </c:pt>
                <c:pt idx="185">
                  <c:v>186.86408</c:v>
                </c:pt>
                <c:pt idx="186">
                  <c:v>85.616119999999995</c:v>
                </c:pt>
                <c:pt idx="187">
                  <c:v>152.14587999999998</c:v>
                </c:pt>
                <c:pt idx="188">
                  <c:v>46.053519999999999</c:v>
                </c:pt>
                <c:pt idx="189">
                  <c:v>279.06916000000001</c:v>
                </c:pt>
                <c:pt idx="190">
                  <c:v>512.08479999999997</c:v>
                </c:pt>
                <c:pt idx="191">
                  <c:v>384.75781999999998</c:v>
                </c:pt>
                <c:pt idx="192">
                  <c:v>309.02369999999996</c:v>
                </c:pt>
                <c:pt idx="193">
                  <c:v>151.49995999999999</c:v>
                </c:pt>
                <c:pt idx="194">
                  <c:v>157.23250000000002</c:v>
                </c:pt>
                <c:pt idx="195">
                  <c:v>114.84399999999999</c:v>
                </c:pt>
                <c:pt idx="196">
                  <c:v>137.20898</c:v>
                </c:pt>
                <c:pt idx="197">
                  <c:v>82.548000000000002</c:v>
                </c:pt>
                <c:pt idx="198">
                  <c:v>44.035020000000003</c:v>
                </c:pt>
                <c:pt idx="199">
                  <c:v>34.103999999999999</c:v>
                </c:pt>
                <c:pt idx="200">
                  <c:v>34.588439999999999</c:v>
                </c:pt>
                <c:pt idx="201">
                  <c:v>37.252859999999998</c:v>
                </c:pt>
                <c:pt idx="202">
                  <c:v>74.47399999999999</c:v>
                </c:pt>
                <c:pt idx="203">
                  <c:v>177.41750000000002</c:v>
                </c:pt>
                <c:pt idx="204">
                  <c:v>231.99774000000002</c:v>
                </c:pt>
                <c:pt idx="205">
                  <c:v>302.32227999999998</c:v>
                </c:pt>
                <c:pt idx="206">
                  <c:v>359.32472000000001</c:v>
                </c:pt>
                <c:pt idx="207">
                  <c:v>290.61498</c:v>
                </c:pt>
                <c:pt idx="208">
                  <c:v>165.38724000000002</c:v>
                </c:pt>
                <c:pt idx="209">
                  <c:v>300.94970000000001</c:v>
                </c:pt>
                <c:pt idx="210">
                  <c:v>34.103999999999999</c:v>
                </c:pt>
                <c:pt idx="211">
                  <c:v>162.15764000000001</c:v>
                </c:pt>
                <c:pt idx="212">
                  <c:v>375.87642</c:v>
                </c:pt>
                <c:pt idx="213">
                  <c:v>277.21214000000003</c:v>
                </c:pt>
                <c:pt idx="214">
                  <c:v>432.42017045533476</c:v>
                </c:pt>
                <c:pt idx="215">
                  <c:v>282.05654000000004</c:v>
                </c:pt>
                <c:pt idx="216">
                  <c:v>254.12049999999999</c:v>
                </c:pt>
                <c:pt idx="217">
                  <c:v>125.3402</c:v>
                </c:pt>
                <c:pt idx="218">
                  <c:v>408.17241999999999</c:v>
                </c:pt>
                <c:pt idx="219">
                  <c:v>208.17944</c:v>
                </c:pt>
                <c:pt idx="220">
                  <c:v>139.71192000000002</c:v>
                </c:pt>
                <c:pt idx="221">
                  <c:v>232.07848000000001</c:v>
                </c:pt>
                <c:pt idx="222">
                  <c:v>43.954279999999997</c:v>
                </c:pt>
                <c:pt idx="223">
                  <c:v>71.486619999999988</c:v>
                </c:pt>
                <c:pt idx="224">
                  <c:v>67.530360000000002</c:v>
                </c:pt>
                <c:pt idx="225">
                  <c:v>290.29201999999998</c:v>
                </c:pt>
                <c:pt idx="226">
                  <c:v>423.67449999999997</c:v>
                </c:pt>
                <c:pt idx="227">
                  <c:v>456.13198</c:v>
                </c:pt>
                <c:pt idx="228">
                  <c:v>303.12967999999995</c:v>
                </c:pt>
                <c:pt idx="229">
                  <c:v>223.19707999999997</c:v>
                </c:pt>
                <c:pt idx="230">
                  <c:v>235.14659999999998</c:v>
                </c:pt>
                <c:pt idx="231">
                  <c:v>525.24541999999997</c:v>
                </c:pt>
                <c:pt idx="232">
                  <c:v>376.19937999999996</c:v>
                </c:pt>
                <c:pt idx="233">
                  <c:v>188.15592000000004</c:v>
                </c:pt>
                <c:pt idx="234">
                  <c:v>135.59417999999999</c:v>
                </c:pt>
                <c:pt idx="235">
                  <c:v>67.045919999999995</c:v>
                </c:pt>
                <c:pt idx="236">
                  <c:v>130.91126</c:v>
                </c:pt>
                <c:pt idx="237">
                  <c:v>366.67205999999999</c:v>
                </c:pt>
                <c:pt idx="238">
                  <c:v>432.42017045533476</c:v>
                </c:pt>
                <c:pt idx="239">
                  <c:v>208.01796000000002</c:v>
                </c:pt>
                <c:pt idx="240">
                  <c:v>335.10271999999998</c:v>
                </c:pt>
                <c:pt idx="241">
                  <c:v>163.93392</c:v>
                </c:pt>
                <c:pt idx="242">
                  <c:v>385.80743999999999</c:v>
                </c:pt>
                <c:pt idx="243">
                  <c:v>353.75365999999997</c:v>
                </c:pt>
                <c:pt idx="244">
                  <c:v>134.30234000000002</c:v>
                </c:pt>
                <c:pt idx="245">
                  <c:v>254.84715999999997</c:v>
                </c:pt>
                <c:pt idx="246">
                  <c:v>95.304919999999996</c:v>
                </c:pt>
                <c:pt idx="247">
                  <c:v>35.234360000000002</c:v>
                </c:pt>
                <c:pt idx="248">
                  <c:v>103.70188</c:v>
                </c:pt>
                <c:pt idx="249">
                  <c:v>277.97916999999995</c:v>
                </c:pt>
                <c:pt idx="250">
                  <c:v>452.25645999999995</c:v>
                </c:pt>
                <c:pt idx="251">
                  <c:v>276.64695999999998</c:v>
                </c:pt>
                <c:pt idx="252">
                  <c:v>252.58644000000004</c:v>
                </c:pt>
                <c:pt idx="253">
                  <c:v>198.24842000000001</c:v>
                </c:pt>
                <c:pt idx="254">
                  <c:v>194.04993999999999</c:v>
                </c:pt>
                <c:pt idx="255">
                  <c:v>120.57653999999999</c:v>
                </c:pt>
                <c:pt idx="256">
                  <c:v>123.72539999999999</c:v>
                </c:pt>
                <c:pt idx="257">
                  <c:v>191.70848000000001</c:v>
                </c:pt>
                <c:pt idx="258">
                  <c:v>121.14171999999999</c:v>
                </c:pt>
                <c:pt idx="259">
                  <c:v>36.606940000000002</c:v>
                </c:pt>
                <c:pt idx="260">
                  <c:v>37.57582</c:v>
                </c:pt>
                <c:pt idx="261">
                  <c:v>56.711199999999998</c:v>
                </c:pt>
                <c:pt idx="262">
                  <c:v>399.8562</c:v>
                </c:pt>
                <c:pt idx="263">
                  <c:v>330.98497999999995</c:v>
                </c:pt>
                <c:pt idx="264">
                  <c:v>253.80409373039203</c:v>
                </c:pt>
                <c:pt idx="265">
                  <c:v>324.74152573347794</c:v>
                </c:pt>
                <c:pt idx="266">
                  <c:v>222.72818837631598</c:v>
                </c:pt>
                <c:pt idx="267">
                  <c:v>117.1677554232288</c:v>
                </c:pt>
                <c:pt idx="268">
                  <c:v>151.32712739082001</c:v>
                </c:pt>
                <c:pt idx="269">
                  <c:v>84.3939198623778</c:v>
                </c:pt>
                <c:pt idx="270">
                  <c:v>58.634499188254395</c:v>
                </c:pt>
                <c:pt idx="271">
                  <c:v>68.566725250078406</c:v>
                </c:pt>
                <c:pt idx="272">
                  <c:v>119.4647263954258</c:v>
                </c:pt>
                <c:pt idx="273">
                  <c:v>277.63555322003202</c:v>
                </c:pt>
                <c:pt idx="274">
                  <c:v>431.44195346504591</c:v>
                </c:pt>
                <c:pt idx="275">
                  <c:v>327.46692031503596</c:v>
                </c:pt>
                <c:pt idx="276">
                  <c:v>257.37653043277601</c:v>
                </c:pt>
                <c:pt idx="277">
                  <c:v>254.60760459762798</c:v>
                </c:pt>
                <c:pt idx="278">
                  <c:v>291.64467136564798</c:v>
                </c:pt>
                <c:pt idx="279">
                  <c:v>174.18475470063402</c:v>
                </c:pt>
                <c:pt idx="280">
                  <c:v>313.98939062345397</c:v>
                </c:pt>
                <c:pt idx="281">
                  <c:v>192.422067733782</c:v>
                </c:pt>
                <c:pt idx="282">
                  <c:v>151.447239840046</c:v>
                </c:pt>
                <c:pt idx="283">
                  <c:v>57.090306154352199</c:v>
                </c:pt>
                <c:pt idx="284">
                  <c:v>86.92463253467659</c:v>
                </c:pt>
                <c:pt idx="285">
                  <c:v>89.875578178525004</c:v>
                </c:pt>
                <c:pt idx="286">
                  <c:v>457.73956412894194</c:v>
                </c:pt>
                <c:pt idx="287">
                  <c:v>455.38946812202397</c:v>
                </c:pt>
                <c:pt idx="288">
                  <c:v>312.08593373104003</c:v>
                </c:pt>
                <c:pt idx="289">
                  <c:v>214.87700981621197</c:v>
                </c:pt>
                <c:pt idx="290">
                  <c:v>403.33792256722393</c:v>
                </c:pt>
                <c:pt idx="291">
                  <c:v>189.09737880668399</c:v>
                </c:pt>
                <c:pt idx="292">
                  <c:v>185.23746677719396</c:v>
                </c:pt>
                <c:pt idx="293">
                  <c:v>270.66379050915202</c:v>
                </c:pt>
                <c:pt idx="294">
                  <c:v>156.36289042747597</c:v>
                </c:pt>
                <c:pt idx="295">
                  <c:v>111.57079422742699</c:v>
                </c:pt>
                <c:pt idx="296">
                  <c:v>253.79944476156197</c:v>
                </c:pt>
                <c:pt idx="297">
                  <c:v>381.96957129042397</c:v>
                </c:pt>
                <c:pt idx="298">
                  <c:v>354.83523076383398</c:v>
                </c:pt>
                <c:pt idx="299">
                  <c:v>449.04463998954594</c:v>
                </c:pt>
                <c:pt idx="300">
                  <c:v>285.63710479010996</c:v>
                </c:pt>
                <c:pt idx="301">
                  <c:v>273.61630834973198</c:v>
                </c:pt>
                <c:pt idx="302">
                  <c:v>338.93533473170396</c:v>
                </c:pt>
                <c:pt idx="303">
                  <c:v>281.81108796972597</c:v>
                </c:pt>
                <c:pt idx="304">
                  <c:v>296.004389807716</c:v>
                </c:pt>
                <c:pt idx="305">
                  <c:v>109.64629018521899</c:v>
                </c:pt>
                <c:pt idx="306">
                  <c:v>71.705573761364803</c:v>
                </c:pt>
                <c:pt idx="307">
                  <c:v>65.421494972489</c:v>
                </c:pt>
                <c:pt idx="308">
                  <c:v>72.413992084350809</c:v>
                </c:pt>
                <c:pt idx="309">
                  <c:v>56.894669093315201</c:v>
                </c:pt>
                <c:pt idx="310">
                  <c:v>144.22992704823599</c:v>
                </c:pt>
                <c:pt idx="311">
                  <c:v>290.391393895786</c:v>
                </c:pt>
                <c:pt idx="312">
                  <c:v>135.82662004453999</c:v>
                </c:pt>
                <c:pt idx="313">
                  <c:v>288.98605288182995</c:v>
                </c:pt>
                <c:pt idx="314">
                  <c:v>385.01320892007197</c:v>
                </c:pt>
                <c:pt idx="315">
                  <c:v>336.20723529555397</c:v>
                </c:pt>
                <c:pt idx="316">
                  <c:v>245.72055125549394</c:v>
                </c:pt>
                <c:pt idx="317">
                  <c:v>163.91543613528199</c:v>
                </c:pt>
                <c:pt idx="318">
                  <c:v>68.868789886640002</c:v>
                </c:pt>
                <c:pt idx="319">
                  <c:v>75.6932056436208</c:v>
                </c:pt>
                <c:pt idx="320">
                  <c:v>85.105626274227205</c:v>
                </c:pt>
                <c:pt idx="321">
                  <c:v>230.06113370193395</c:v>
                </c:pt>
                <c:pt idx="322">
                  <c:v>424.01154884740998</c:v>
                </c:pt>
                <c:pt idx="323">
                  <c:v>312.91467582001701</c:v>
                </c:pt>
                <c:pt idx="324">
                  <c:v>201.81780279262398</c:v>
                </c:pt>
                <c:pt idx="325">
                  <c:v>346.22643933785196</c:v>
                </c:pt>
                <c:pt idx="326">
                  <c:v>353.99807826760997</c:v>
                </c:pt>
                <c:pt idx="327">
                  <c:v>292.63988880209195</c:v>
                </c:pt>
                <c:pt idx="328">
                  <c:v>106.1215096396778</c:v>
                </c:pt>
                <c:pt idx="329">
                  <c:v>113.9632296613804</c:v>
                </c:pt>
                <c:pt idx="330">
                  <c:v>65.862174954219995</c:v>
                </c:pt>
                <c:pt idx="331">
                  <c:v>65.429203808076196</c:v>
                </c:pt>
                <c:pt idx="332">
                  <c:v>103.6594918213452</c:v>
                </c:pt>
                <c:pt idx="333">
                  <c:v>278.64421040272998</c:v>
                </c:pt>
                <c:pt idx="334">
                  <c:v>508.01773939186194</c:v>
                </c:pt>
                <c:pt idx="335">
                  <c:v>348.77796248516796</c:v>
                </c:pt>
                <c:pt idx="336">
                  <c:v>288.54989507886995</c:v>
                </c:pt>
                <c:pt idx="337">
                  <c:v>264.95088403072998</c:v>
                </c:pt>
                <c:pt idx="338">
                  <c:v>205.46208719510798</c:v>
                </c:pt>
                <c:pt idx="339">
                  <c:v>271.61733627953794</c:v>
                </c:pt>
                <c:pt idx="340">
                  <c:v>382.37208746439597</c:v>
                </c:pt>
                <c:pt idx="341">
                  <c:v>317.492092793388</c:v>
                </c:pt>
                <c:pt idx="342">
                  <c:v>96.069128865274806</c:v>
                </c:pt>
                <c:pt idx="343">
                  <c:v>56.901634093889598</c:v>
                </c:pt>
                <c:pt idx="344">
                  <c:v>88.080450712520587</c:v>
                </c:pt>
                <c:pt idx="345">
                  <c:v>284.59624293242598</c:v>
                </c:pt>
                <c:pt idx="346">
                  <c:v>446.33040293317993</c:v>
                </c:pt>
                <c:pt idx="347">
                  <c:v>242.42967301079597</c:v>
                </c:pt>
                <c:pt idx="348">
                  <c:v>275.97891430913796</c:v>
                </c:pt>
                <c:pt idx="349">
                  <c:v>245.09065824238201</c:v>
                </c:pt>
                <c:pt idx="350">
                  <c:v>378.45604970212202</c:v>
                </c:pt>
                <c:pt idx="351">
                  <c:v>242.99591741428998</c:v>
                </c:pt>
                <c:pt idx="352">
                  <c:v>587.01327133134009</c:v>
                </c:pt>
                <c:pt idx="353">
                  <c:v>310.40976915106</c:v>
                </c:pt>
                <c:pt idx="354">
                  <c:v>340.75688524600395</c:v>
                </c:pt>
                <c:pt idx="355">
                  <c:v>398.33326535837597</c:v>
                </c:pt>
                <c:pt idx="356">
                  <c:v>527.26523108841604</c:v>
                </c:pt>
                <c:pt idx="357">
                  <c:v>269.99448659981601</c:v>
                </c:pt>
                <c:pt idx="358">
                  <c:v>402.53043894480595</c:v>
                </c:pt>
                <c:pt idx="359">
                  <c:v>450.41515600063002</c:v>
                </c:pt>
                <c:pt idx="360">
                  <c:v>234.81762050196602</c:v>
                </c:pt>
                <c:pt idx="361">
                  <c:v>251.18190625685997</c:v>
                </c:pt>
                <c:pt idx="362">
                  <c:v>310.59538979743598</c:v>
                </c:pt>
                <c:pt idx="363">
                  <c:v>336.90238292569796</c:v>
                </c:pt>
                <c:pt idx="364">
                  <c:v>312.42497034880597</c:v>
                </c:pt>
                <c:pt idx="365">
                  <c:v>168.221226538922</c:v>
                </c:pt>
                <c:pt idx="366">
                  <c:v>93.418641850574005</c:v>
                </c:pt>
                <c:pt idx="367">
                  <c:v>54.768526593944202</c:v>
                </c:pt>
                <c:pt idx="368">
                  <c:v>71.884584419331588</c:v>
                </c:pt>
                <c:pt idx="369">
                  <c:v>122.031269938398</c:v>
                </c:pt>
                <c:pt idx="370">
                  <c:v>520.41248197958396</c:v>
                </c:pt>
                <c:pt idx="371">
                  <c:v>340.16249344941195</c:v>
                </c:pt>
                <c:pt idx="372">
                  <c:v>310.05213665797396</c:v>
                </c:pt>
                <c:pt idx="373">
                  <c:v>224.341126980208</c:v>
                </c:pt>
                <c:pt idx="374">
                  <c:v>227.32162316047402</c:v>
                </c:pt>
                <c:pt idx="375">
                  <c:v>314.44532767561799</c:v>
                </c:pt>
                <c:pt idx="376">
                  <c:v>242.49010960558599</c:v>
                </c:pt>
                <c:pt idx="377">
                  <c:v>131.14967287485399</c:v>
                </c:pt>
                <c:pt idx="378">
                  <c:v>62.3856168944518</c:v>
                </c:pt>
                <c:pt idx="379">
                  <c:v>83.165467886068001</c:v>
                </c:pt>
                <c:pt idx="380">
                  <c:v>81.634021479430601</c:v>
                </c:pt>
                <c:pt idx="381">
                  <c:v>284.74577067533994</c:v>
                </c:pt>
                <c:pt idx="382">
                  <c:v>451.25154775649992</c:v>
                </c:pt>
                <c:pt idx="383">
                  <c:v>550.54532287481811</c:v>
                </c:pt>
                <c:pt idx="384">
                  <c:v>385.25833636747194</c:v>
                </c:pt>
                <c:pt idx="385">
                  <c:v>263.70631281158597</c:v>
                </c:pt>
                <c:pt idx="386">
                  <c:v>247.22546472911796</c:v>
                </c:pt>
                <c:pt idx="387">
                  <c:v>254.28192319941002</c:v>
                </c:pt>
                <c:pt idx="388">
                  <c:v>486.26183316805202</c:v>
                </c:pt>
                <c:pt idx="389">
                  <c:v>543.38033211402194</c:v>
                </c:pt>
                <c:pt idx="390">
                  <c:v>343.41922290488594</c:v>
                </c:pt>
                <c:pt idx="391">
                  <c:v>81.865742991258998</c:v>
                </c:pt>
                <c:pt idx="392">
                  <c:v>105.46201537412459</c:v>
                </c:pt>
                <c:pt idx="393">
                  <c:v>143.47873821201398</c:v>
                </c:pt>
                <c:pt idx="394">
                  <c:v>281.83779840882198</c:v>
                </c:pt>
                <c:pt idx="395">
                  <c:v>400.47821504983199</c:v>
                </c:pt>
                <c:pt idx="396">
                  <c:v>396.657100778396</c:v>
                </c:pt>
                <c:pt idx="397">
                  <c:v>285.26391938311997</c:v>
                </c:pt>
                <c:pt idx="398">
                  <c:v>242.229851877812</c:v>
                </c:pt>
                <c:pt idx="399">
                  <c:v>262.62107443325198</c:v>
                </c:pt>
                <c:pt idx="400">
                  <c:v>254.16316317747999</c:v>
                </c:pt>
                <c:pt idx="401">
                  <c:v>500.70660195639192</c:v>
                </c:pt>
                <c:pt idx="402">
                  <c:v>311.71756634629196</c:v>
                </c:pt>
                <c:pt idx="403">
                  <c:v>75.842919345287996</c:v>
                </c:pt>
                <c:pt idx="404">
                  <c:v>77.538516614977397</c:v>
                </c:pt>
                <c:pt idx="405">
                  <c:v>53.078237601391599</c:v>
                </c:pt>
                <c:pt idx="406">
                  <c:v>503.29506327422996</c:v>
                </c:pt>
                <c:pt idx="407">
                  <c:v>420.18857498844199</c:v>
                </c:pt>
                <c:pt idx="408">
                  <c:v>237.79651067481797</c:v>
                </c:pt>
                <c:pt idx="409">
                  <c:v>282.04522694534597</c:v>
                </c:pt>
                <c:pt idx="410">
                  <c:v>335.18403951942395</c:v>
                </c:pt>
                <c:pt idx="411">
                  <c:v>246.17074049165001</c:v>
                </c:pt>
                <c:pt idx="412">
                  <c:v>251.03947875724998</c:v>
                </c:pt>
                <c:pt idx="413">
                  <c:v>97.09626358590441</c:v>
                </c:pt>
                <c:pt idx="414">
                  <c:v>72.335137120323395</c:v>
                </c:pt>
                <c:pt idx="415">
                  <c:v>78.760781236408008</c:v>
                </c:pt>
                <c:pt idx="416">
                  <c:v>80.288271793204601</c:v>
                </c:pt>
                <c:pt idx="417">
                  <c:v>49.294562743844182</c:v>
                </c:pt>
                <c:pt idx="418">
                  <c:v>266.17550694725799</c:v>
                </c:pt>
                <c:pt idx="419">
                  <c:v>348.73164185027997</c:v>
                </c:pt>
                <c:pt idx="420">
                  <c:v>253.717200276624</c:v>
                </c:pt>
                <c:pt idx="421">
                  <c:v>307.44398061763798</c:v>
                </c:pt>
                <c:pt idx="422">
                  <c:v>337.87984975388196</c:v>
                </c:pt>
                <c:pt idx="423">
                  <c:v>353.04123595568996</c:v>
                </c:pt>
                <c:pt idx="424">
                  <c:v>441.78345783732192</c:v>
                </c:pt>
                <c:pt idx="425">
                  <c:v>253.83779403528126</c:v>
                </c:pt>
                <c:pt idx="426">
                  <c:v>145.01482859593821</c:v>
                </c:pt>
                <c:pt idx="427">
                  <c:v>288.01771493789397</c:v>
                </c:pt>
                <c:pt idx="428">
                  <c:v>147.46576903653448</c:v>
                </c:pt>
                <c:pt idx="429">
                  <c:v>269.99448659981601</c:v>
                </c:pt>
                <c:pt idx="430">
                  <c:v>432.42017045533476</c:v>
                </c:pt>
                <c:pt idx="431">
                  <c:v>327.37191229749197</c:v>
                </c:pt>
                <c:pt idx="432">
                  <c:v>350.42479629816597</c:v>
                </c:pt>
                <c:pt idx="433">
                  <c:v>284.684150706666</c:v>
                </c:pt>
                <c:pt idx="434">
                  <c:v>249.72432773859595</c:v>
                </c:pt>
                <c:pt idx="435">
                  <c:v>363.56726212716393</c:v>
                </c:pt>
                <c:pt idx="436">
                  <c:v>198.229052435982</c:v>
                </c:pt>
                <c:pt idx="437">
                  <c:v>318.75044186560996</c:v>
                </c:pt>
                <c:pt idx="438">
                  <c:v>89.770511482966981</c:v>
                </c:pt>
                <c:pt idx="439">
                  <c:v>57.488266338870801</c:v>
                </c:pt>
                <c:pt idx="440">
                  <c:v>175.35654842591202</c:v>
                </c:pt>
                <c:pt idx="441">
                  <c:v>565.82631436561599</c:v>
                </c:pt>
                <c:pt idx="442">
                  <c:v>432.42017045533476</c:v>
                </c:pt>
              </c:numCache>
            </c:numRef>
          </c:val>
          <c:smooth val="1"/>
        </c:ser>
        <c:dLbls>
          <c:showLegendKey val="0"/>
          <c:showVal val="0"/>
          <c:showCatName val="0"/>
          <c:showSerName val="0"/>
          <c:showPercent val="0"/>
          <c:showBubbleSize val="0"/>
        </c:dLbls>
        <c:smooth val="0"/>
        <c:axId val="291182368"/>
        <c:axId val="291182760"/>
      </c:lineChart>
      <c:dateAx>
        <c:axId val="29118236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id-ID" sz="1200" dirty="0" smtClean="0">
                    <a:solidFill>
                      <a:schemeClr val="tx1"/>
                    </a:solidFill>
                  </a:rPr>
                  <a:t>Bulan</a:t>
                </a:r>
                <a:endParaRPr lang="id-ID" sz="1200" dirty="0">
                  <a:solidFill>
                    <a:schemeClr val="tx1"/>
                  </a:solidFill>
                </a:endParaRPr>
              </a:p>
            </c:rich>
          </c:tx>
          <c:layout>
            <c:manualLayout>
              <c:xMode val="edge"/>
              <c:yMode val="edge"/>
              <c:x val="0.4835538754558335"/>
              <c:y val="0.85388834208223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crossAx val="291182760"/>
        <c:crosses val="autoZero"/>
        <c:auto val="1"/>
        <c:lblOffset val="100"/>
        <c:baseTimeUnit val="months"/>
        <c:majorUnit val="12"/>
        <c:majorTimeUnit val="months"/>
      </c:dateAx>
      <c:valAx>
        <c:axId val="29118276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id-ID" sz="1200" dirty="0" smtClean="0">
                    <a:solidFill>
                      <a:schemeClr val="tx1"/>
                    </a:solidFill>
                  </a:rPr>
                  <a:t>Curah Hujan (mm)</a:t>
                </a:r>
                <a:endParaRPr lang="id-ID" sz="1200" dirty="0">
                  <a:solidFill>
                    <a:schemeClr val="tx1"/>
                  </a:solidFill>
                </a:endParaRPr>
              </a:p>
            </c:rich>
          </c:tx>
          <c:layout>
            <c:manualLayout>
              <c:xMode val="edge"/>
              <c:yMode val="edge"/>
              <c:x val="1.4749262536873156E-2"/>
              <c:y val="0.2856796806649168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crossAx val="291182368"/>
        <c:crosses val="autoZero"/>
        <c:crossBetween val="between"/>
      </c:valAx>
      <c:spPr>
        <a:noFill/>
        <a:ln>
          <a:noFill/>
        </a:ln>
        <a:effectLst/>
      </c:spPr>
    </c:plotArea>
    <c:legend>
      <c:legendPos val="b"/>
      <c:layout>
        <c:manualLayout>
          <c:xMode val="edge"/>
          <c:yMode val="edge"/>
          <c:x val="0.35101305367802477"/>
          <c:y val="0.93446139545056872"/>
          <c:w val="0.29797389264395047"/>
          <c:h val="5.85941601049868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legend>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DMI</c:v>
                </c:pt>
              </c:strCache>
            </c:strRef>
          </c:tx>
          <c:spPr>
            <a:ln w="19050" cap="rnd">
              <a:solidFill>
                <a:schemeClr val="accent1"/>
              </a:solidFill>
              <a:round/>
            </a:ln>
            <a:effectLst/>
          </c:spPr>
          <c:marker>
            <c:symbol val="none"/>
          </c:marker>
          <c:cat>
            <c:numRef>
              <c:f>Sheet1!$A$2:$A$444</c:f>
              <c:numCache>
                <c:formatCode>mmm\-yy</c:formatCode>
                <c:ptCount val="443"/>
                <c:pt idx="0">
                  <c:v>29587</c:v>
                </c:pt>
                <c:pt idx="1">
                  <c:v>29618</c:v>
                </c:pt>
                <c:pt idx="2">
                  <c:v>29646</c:v>
                </c:pt>
                <c:pt idx="3">
                  <c:v>29677</c:v>
                </c:pt>
                <c:pt idx="4">
                  <c:v>29707</c:v>
                </c:pt>
                <c:pt idx="5">
                  <c:v>29738</c:v>
                </c:pt>
                <c:pt idx="6">
                  <c:v>29768</c:v>
                </c:pt>
                <c:pt idx="7">
                  <c:v>29799</c:v>
                </c:pt>
                <c:pt idx="8">
                  <c:v>29830</c:v>
                </c:pt>
                <c:pt idx="9">
                  <c:v>29860</c:v>
                </c:pt>
                <c:pt idx="10">
                  <c:v>29891</c:v>
                </c:pt>
                <c:pt idx="11">
                  <c:v>29921</c:v>
                </c:pt>
                <c:pt idx="12">
                  <c:v>29952</c:v>
                </c:pt>
                <c:pt idx="13">
                  <c:v>29983</c:v>
                </c:pt>
                <c:pt idx="14">
                  <c:v>30011</c:v>
                </c:pt>
                <c:pt idx="15">
                  <c:v>30042</c:v>
                </c:pt>
                <c:pt idx="16">
                  <c:v>30072</c:v>
                </c:pt>
                <c:pt idx="17">
                  <c:v>30103</c:v>
                </c:pt>
                <c:pt idx="18">
                  <c:v>30133</c:v>
                </c:pt>
                <c:pt idx="19">
                  <c:v>30164</c:v>
                </c:pt>
                <c:pt idx="20">
                  <c:v>30195</c:v>
                </c:pt>
                <c:pt idx="21">
                  <c:v>30225</c:v>
                </c:pt>
                <c:pt idx="22">
                  <c:v>30256</c:v>
                </c:pt>
                <c:pt idx="23">
                  <c:v>30286</c:v>
                </c:pt>
                <c:pt idx="24">
                  <c:v>30317</c:v>
                </c:pt>
                <c:pt idx="25">
                  <c:v>30348</c:v>
                </c:pt>
                <c:pt idx="26">
                  <c:v>30376</c:v>
                </c:pt>
                <c:pt idx="27">
                  <c:v>30407</c:v>
                </c:pt>
                <c:pt idx="28">
                  <c:v>30437</c:v>
                </c:pt>
                <c:pt idx="29">
                  <c:v>30468</c:v>
                </c:pt>
                <c:pt idx="30">
                  <c:v>30498</c:v>
                </c:pt>
                <c:pt idx="31">
                  <c:v>30529</c:v>
                </c:pt>
                <c:pt idx="32">
                  <c:v>30560</c:v>
                </c:pt>
                <c:pt idx="33">
                  <c:v>30590</c:v>
                </c:pt>
                <c:pt idx="34">
                  <c:v>30621</c:v>
                </c:pt>
                <c:pt idx="35">
                  <c:v>30651</c:v>
                </c:pt>
                <c:pt idx="36">
                  <c:v>30682</c:v>
                </c:pt>
                <c:pt idx="37">
                  <c:v>30713</c:v>
                </c:pt>
                <c:pt idx="38">
                  <c:v>30742</c:v>
                </c:pt>
                <c:pt idx="39">
                  <c:v>30773</c:v>
                </c:pt>
                <c:pt idx="40">
                  <c:v>30803</c:v>
                </c:pt>
                <c:pt idx="41">
                  <c:v>30834</c:v>
                </c:pt>
                <c:pt idx="42">
                  <c:v>30864</c:v>
                </c:pt>
                <c:pt idx="43">
                  <c:v>30895</c:v>
                </c:pt>
                <c:pt idx="44">
                  <c:v>30926</c:v>
                </c:pt>
                <c:pt idx="45">
                  <c:v>30956</c:v>
                </c:pt>
                <c:pt idx="46">
                  <c:v>30987</c:v>
                </c:pt>
                <c:pt idx="47">
                  <c:v>31017</c:v>
                </c:pt>
                <c:pt idx="48">
                  <c:v>31048</c:v>
                </c:pt>
                <c:pt idx="49">
                  <c:v>31079</c:v>
                </c:pt>
                <c:pt idx="50">
                  <c:v>31107</c:v>
                </c:pt>
                <c:pt idx="51">
                  <c:v>31138</c:v>
                </c:pt>
                <c:pt idx="52">
                  <c:v>31168</c:v>
                </c:pt>
                <c:pt idx="53">
                  <c:v>31199</c:v>
                </c:pt>
                <c:pt idx="54">
                  <c:v>31229</c:v>
                </c:pt>
                <c:pt idx="55">
                  <c:v>31260</c:v>
                </c:pt>
                <c:pt idx="56">
                  <c:v>31291</c:v>
                </c:pt>
                <c:pt idx="57">
                  <c:v>31321</c:v>
                </c:pt>
                <c:pt idx="58">
                  <c:v>31352</c:v>
                </c:pt>
                <c:pt idx="59">
                  <c:v>31382</c:v>
                </c:pt>
                <c:pt idx="60">
                  <c:v>31413</c:v>
                </c:pt>
                <c:pt idx="61">
                  <c:v>31444</c:v>
                </c:pt>
                <c:pt idx="62">
                  <c:v>31472</c:v>
                </c:pt>
                <c:pt idx="63">
                  <c:v>31503</c:v>
                </c:pt>
                <c:pt idx="64">
                  <c:v>31533</c:v>
                </c:pt>
                <c:pt idx="65">
                  <c:v>31564</c:v>
                </c:pt>
                <c:pt idx="66">
                  <c:v>31594</c:v>
                </c:pt>
                <c:pt idx="67">
                  <c:v>31625</c:v>
                </c:pt>
                <c:pt idx="68">
                  <c:v>31656</c:v>
                </c:pt>
                <c:pt idx="69">
                  <c:v>31686</c:v>
                </c:pt>
                <c:pt idx="70">
                  <c:v>31717</c:v>
                </c:pt>
                <c:pt idx="71">
                  <c:v>31747</c:v>
                </c:pt>
                <c:pt idx="72">
                  <c:v>31778</c:v>
                </c:pt>
                <c:pt idx="73">
                  <c:v>31809</c:v>
                </c:pt>
                <c:pt idx="74">
                  <c:v>31837</c:v>
                </c:pt>
                <c:pt idx="75">
                  <c:v>31868</c:v>
                </c:pt>
                <c:pt idx="76">
                  <c:v>31898</c:v>
                </c:pt>
                <c:pt idx="77">
                  <c:v>31929</c:v>
                </c:pt>
                <c:pt idx="78">
                  <c:v>31959</c:v>
                </c:pt>
                <c:pt idx="79">
                  <c:v>31990</c:v>
                </c:pt>
                <c:pt idx="80">
                  <c:v>32021</c:v>
                </c:pt>
                <c:pt idx="81">
                  <c:v>32051</c:v>
                </c:pt>
                <c:pt idx="82">
                  <c:v>32082</c:v>
                </c:pt>
                <c:pt idx="83">
                  <c:v>32112</c:v>
                </c:pt>
                <c:pt idx="84">
                  <c:v>32143</c:v>
                </c:pt>
                <c:pt idx="85">
                  <c:v>32174</c:v>
                </c:pt>
                <c:pt idx="86">
                  <c:v>32203</c:v>
                </c:pt>
                <c:pt idx="87">
                  <c:v>32234</c:v>
                </c:pt>
                <c:pt idx="88">
                  <c:v>32264</c:v>
                </c:pt>
                <c:pt idx="89">
                  <c:v>32295</c:v>
                </c:pt>
                <c:pt idx="90">
                  <c:v>32325</c:v>
                </c:pt>
                <c:pt idx="91">
                  <c:v>32356</c:v>
                </c:pt>
                <c:pt idx="92">
                  <c:v>32387</c:v>
                </c:pt>
                <c:pt idx="93">
                  <c:v>32417</c:v>
                </c:pt>
                <c:pt idx="94">
                  <c:v>32448</c:v>
                </c:pt>
                <c:pt idx="95">
                  <c:v>32478</c:v>
                </c:pt>
                <c:pt idx="96">
                  <c:v>32509</c:v>
                </c:pt>
                <c:pt idx="97">
                  <c:v>32540</c:v>
                </c:pt>
                <c:pt idx="98">
                  <c:v>32568</c:v>
                </c:pt>
                <c:pt idx="99">
                  <c:v>32599</c:v>
                </c:pt>
                <c:pt idx="100">
                  <c:v>32629</c:v>
                </c:pt>
                <c:pt idx="101">
                  <c:v>32660</c:v>
                </c:pt>
                <c:pt idx="102">
                  <c:v>32690</c:v>
                </c:pt>
                <c:pt idx="103">
                  <c:v>32721</c:v>
                </c:pt>
                <c:pt idx="104">
                  <c:v>32752</c:v>
                </c:pt>
                <c:pt idx="105">
                  <c:v>32782</c:v>
                </c:pt>
                <c:pt idx="106">
                  <c:v>32813</c:v>
                </c:pt>
                <c:pt idx="107">
                  <c:v>32843</c:v>
                </c:pt>
                <c:pt idx="108">
                  <c:v>32874</c:v>
                </c:pt>
                <c:pt idx="109">
                  <c:v>32905</c:v>
                </c:pt>
                <c:pt idx="110">
                  <c:v>32933</c:v>
                </c:pt>
                <c:pt idx="111">
                  <c:v>32964</c:v>
                </c:pt>
                <c:pt idx="112">
                  <c:v>32994</c:v>
                </c:pt>
                <c:pt idx="113">
                  <c:v>33025</c:v>
                </c:pt>
                <c:pt idx="114">
                  <c:v>33055</c:v>
                </c:pt>
                <c:pt idx="115">
                  <c:v>33086</c:v>
                </c:pt>
                <c:pt idx="116">
                  <c:v>33117</c:v>
                </c:pt>
                <c:pt idx="117">
                  <c:v>33147</c:v>
                </c:pt>
                <c:pt idx="118">
                  <c:v>33178</c:v>
                </c:pt>
                <c:pt idx="119">
                  <c:v>33208</c:v>
                </c:pt>
                <c:pt idx="120">
                  <c:v>33239</c:v>
                </c:pt>
                <c:pt idx="121">
                  <c:v>33270</c:v>
                </c:pt>
                <c:pt idx="122">
                  <c:v>33298</c:v>
                </c:pt>
                <c:pt idx="123">
                  <c:v>33329</c:v>
                </c:pt>
                <c:pt idx="124">
                  <c:v>33359</c:v>
                </c:pt>
                <c:pt idx="125">
                  <c:v>33390</c:v>
                </c:pt>
                <c:pt idx="126">
                  <c:v>33420</c:v>
                </c:pt>
                <c:pt idx="127">
                  <c:v>33451</c:v>
                </c:pt>
                <c:pt idx="128">
                  <c:v>33482</c:v>
                </c:pt>
                <c:pt idx="129">
                  <c:v>33512</c:v>
                </c:pt>
                <c:pt idx="130">
                  <c:v>33543</c:v>
                </c:pt>
                <c:pt idx="131">
                  <c:v>33573</c:v>
                </c:pt>
                <c:pt idx="132">
                  <c:v>33604</c:v>
                </c:pt>
                <c:pt idx="133">
                  <c:v>33635</c:v>
                </c:pt>
                <c:pt idx="134">
                  <c:v>33664</c:v>
                </c:pt>
                <c:pt idx="135">
                  <c:v>33695</c:v>
                </c:pt>
                <c:pt idx="136">
                  <c:v>33725</c:v>
                </c:pt>
                <c:pt idx="137">
                  <c:v>33756</c:v>
                </c:pt>
                <c:pt idx="138">
                  <c:v>33786</c:v>
                </c:pt>
                <c:pt idx="139">
                  <c:v>33817</c:v>
                </c:pt>
                <c:pt idx="140">
                  <c:v>33848</c:v>
                </c:pt>
                <c:pt idx="141">
                  <c:v>33878</c:v>
                </c:pt>
                <c:pt idx="142">
                  <c:v>33909</c:v>
                </c:pt>
                <c:pt idx="143">
                  <c:v>33939</c:v>
                </c:pt>
                <c:pt idx="144">
                  <c:v>33970</c:v>
                </c:pt>
                <c:pt idx="145">
                  <c:v>34001</c:v>
                </c:pt>
                <c:pt idx="146">
                  <c:v>34029</c:v>
                </c:pt>
                <c:pt idx="147">
                  <c:v>34060</c:v>
                </c:pt>
                <c:pt idx="148">
                  <c:v>34090</c:v>
                </c:pt>
                <c:pt idx="149">
                  <c:v>34121</c:v>
                </c:pt>
                <c:pt idx="150">
                  <c:v>34151</c:v>
                </c:pt>
                <c:pt idx="151">
                  <c:v>34182</c:v>
                </c:pt>
                <c:pt idx="152">
                  <c:v>34213</c:v>
                </c:pt>
                <c:pt idx="153">
                  <c:v>34243</c:v>
                </c:pt>
                <c:pt idx="154">
                  <c:v>34274</c:v>
                </c:pt>
                <c:pt idx="155">
                  <c:v>34304</c:v>
                </c:pt>
                <c:pt idx="156">
                  <c:v>34335</c:v>
                </c:pt>
                <c:pt idx="157">
                  <c:v>34366</c:v>
                </c:pt>
                <c:pt idx="158">
                  <c:v>34394</c:v>
                </c:pt>
                <c:pt idx="159">
                  <c:v>34425</c:v>
                </c:pt>
                <c:pt idx="160">
                  <c:v>34455</c:v>
                </c:pt>
                <c:pt idx="161">
                  <c:v>34486</c:v>
                </c:pt>
                <c:pt idx="162">
                  <c:v>34516</c:v>
                </c:pt>
                <c:pt idx="163">
                  <c:v>34547</c:v>
                </c:pt>
                <c:pt idx="164">
                  <c:v>34578</c:v>
                </c:pt>
                <c:pt idx="165">
                  <c:v>34608</c:v>
                </c:pt>
                <c:pt idx="166">
                  <c:v>34639</c:v>
                </c:pt>
                <c:pt idx="167">
                  <c:v>34669</c:v>
                </c:pt>
                <c:pt idx="168">
                  <c:v>34700</c:v>
                </c:pt>
                <c:pt idx="169">
                  <c:v>34731</c:v>
                </c:pt>
                <c:pt idx="170">
                  <c:v>34759</c:v>
                </c:pt>
                <c:pt idx="171">
                  <c:v>34790</c:v>
                </c:pt>
                <c:pt idx="172">
                  <c:v>34820</c:v>
                </c:pt>
                <c:pt idx="173">
                  <c:v>34851</c:v>
                </c:pt>
                <c:pt idx="174">
                  <c:v>34881</c:v>
                </c:pt>
                <c:pt idx="175">
                  <c:v>34912</c:v>
                </c:pt>
                <c:pt idx="176">
                  <c:v>34943</c:v>
                </c:pt>
                <c:pt idx="177">
                  <c:v>34973</c:v>
                </c:pt>
                <c:pt idx="178">
                  <c:v>35004</c:v>
                </c:pt>
                <c:pt idx="179">
                  <c:v>35034</c:v>
                </c:pt>
                <c:pt idx="180">
                  <c:v>35065</c:v>
                </c:pt>
                <c:pt idx="181">
                  <c:v>35096</c:v>
                </c:pt>
                <c:pt idx="182">
                  <c:v>35125</c:v>
                </c:pt>
                <c:pt idx="183">
                  <c:v>35156</c:v>
                </c:pt>
                <c:pt idx="184">
                  <c:v>35186</c:v>
                </c:pt>
                <c:pt idx="185">
                  <c:v>35217</c:v>
                </c:pt>
                <c:pt idx="186">
                  <c:v>35247</c:v>
                </c:pt>
                <c:pt idx="187">
                  <c:v>35278</c:v>
                </c:pt>
                <c:pt idx="188">
                  <c:v>35309</c:v>
                </c:pt>
                <c:pt idx="189">
                  <c:v>35339</c:v>
                </c:pt>
                <c:pt idx="190">
                  <c:v>35370</c:v>
                </c:pt>
                <c:pt idx="191">
                  <c:v>35400</c:v>
                </c:pt>
                <c:pt idx="192">
                  <c:v>35431</c:v>
                </c:pt>
                <c:pt idx="193">
                  <c:v>35462</c:v>
                </c:pt>
                <c:pt idx="194">
                  <c:v>35490</c:v>
                </c:pt>
                <c:pt idx="195">
                  <c:v>35521</c:v>
                </c:pt>
                <c:pt idx="196">
                  <c:v>35551</c:v>
                </c:pt>
                <c:pt idx="197">
                  <c:v>35582</c:v>
                </c:pt>
                <c:pt idx="198">
                  <c:v>35612</c:v>
                </c:pt>
                <c:pt idx="199">
                  <c:v>35643</c:v>
                </c:pt>
                <c:pt idx="200">
                  <c:v>35674</c:v>
                </c:pt>
                <c:pt idx="201">
                  <c:v>35704</c:v>
                </c:pt>
                <c:pt idx="202">
                  <c:v>35735</c:v>
                </c:pt>
                <c:pt idx="203">
                  <c:v>35765</c:v>
                </c:pt>
                <c:pt idx="204">
                  <c:v>35796</c:v>
                </c:pt>
                <c:pt idx="205">
                  <c:v>35827</c:v>
                </c:pt>
                <c:pt idx="206">
                  <c:v>35855</c:v>
                </c:pt>
                <c:pt idx="207">
                  <c:v>35886</c:v>
                </c:pt>
                <c:pt idx="208">
                  <c:v>35916</c:v>
                </c:pt>
                <c:pt idx="209">
                  <c:v>35947</c:v>
                </c:pt>
                <c:pt idx="210">
                  <c:v>35977</c:v>
                </c:pt>
                <c:pt idx="211">
                  <c:v>36008</c:v>
                </c:pt>
                <c:pt idx="212">
                  <c:v>36039</c:v>
                </c:pt>
                <c:pt idx="213">
                  <c:v>36069</c:v>
                </c:pt>
                <c:pt idx="214">
                  <c:v>36100</c:v>
                </c:pt>
                <c:pt idx="215">
                  <c:v>36130</c:v>
                </c:pt>
                <c:pt idx="216">
                  <c:v>36161</c:v>
                </c:pt>
                <c:pt idx="217">
                  <c:v>36192</c:v>
                </c:pt>
                <c:pt idx="218">
                  <c:v>36220</c:v>
                </c:pt>
                <c:pt idx="219">
                  <c:v>36251</c:v>
                </c:pt>
                <c:pt idx="220">
                  <c:v>36281</c:v>
                </c:pt>
                <c:pt idx="221">
                  <c:v>36312</c:v>
                </c:pt>
                <c:pt idx="222">
                  <c:v>36342</c:v>
                </c:pt>
                <c:pt idx="223">
                  <c:v>36373</c:v>
                </c:pt>
                <c:pt idx="224">
                  <c:v>36404</c:v>
                </c:pt>
                <c:pt idx="225">
                  <c:v>36434</c:v>
                </c:pt>
                <c:pt idx="226">
                  <c:v>36465</c:v>
                </c:pt>
                <c:pt idx="227">
                  <c:v>36495</c:v>
                </c:pt>
                <c:pt idx="228">
                  <c:v>36526</c:v>
                </c:pt>
                <c:pt idx="229">
                  <c:v>36557</c:v>
                </c:pt>
                <c:pt idx="230">
                  <c:v>36586</c:v>
                </c:pt>
                <c:pt idx="231">
                  <c:v>36617</c:v>
                </c:pt>
                <c:pt idx="232">
                  <c:v>36647</c:v>
                </c:pt>
                <c:pt idx="233">
                  <c:v>36678</c:v>
                </c:pt>
                <c:pt idx="234">
                  <c:v>36708</c:v>
                </c:pt>
                <c:pt idx="235">
                  <c:v>36739</c:v>
                </c:pt>
                <c:pt idx="236">
                  <c:v>36770</c:v>
                </c:pt>
                <c:pt idx="237">
                  <c:v>36800</c:v>
                </c:pt>
                <c:pt idx="238">
                  <c:v>36831</c:v>
                </c:pt>
                <c:pt idx="239">
                  <c:v>36861</c:v>
                </c:pt>
                <c:pt idx="240">
                  <c:v>36892</c:v>
                </c:pt>
                <c:pt idx="241">
                  <c:v>36923</c:v>
                </c:pt>
                <c:pt idx="242">
                  <c:v>36951</c:v>
                </c:pt>
                <c:pt idx="243">
                  <c:v>36982</c:v>
                </c:pt>
                <c:pt idx="244">
                  <c:v>37012</c:v>
                </c:pt>
                <c:pt idx="245">
                  <c:v>37043</c:v>
                </c:pt>
                <c:pt idx="246">
                  <c:v>37073</c:v>
                </c:pt>
                <c:pt idx="247">
                  <c:v>37104</c:v>
                </c:pt>
                <c:pt idx="248">
                  <c:v>37135</c:v>
                </c:pt>
                <c:pt idx="249">
                  <c:v>37165</c:v>
                </c:pt>
                <c:pt idx="250">
                  <c:v>37196</c:v>
                </c:pt>
                <c:pt idx="251">
                  <c:v>37226</c:v>
                </c:pt>
                <c:pt idx="252">
                  <c:v>37257</c:v>
                </c:pt>
                <c:pt idx="253">
                  <c:v>37288</c:v>
                </c:pt>
                <c:pt idx="254">
                  <c:v>37316</c:v>
                </c:pt>
                <c:pt idx="255">
                  <c:v>37347</c:v>
                </c:pt>
                <c:pt idx="256">
                  <c:v>37377</c:v>
                </c:pt>
                <c:pt idx="257">
                  <c:v>37408</c:v>
                </c:pt>
                <c:pt idx="258">
                  <c:v>37438</c:v>
                </c:pt>
                <c:pt idx="259">
                  <c:v>37469</c:v>
                </c:pt>
                <c:pt idx="260">
                  <c:v>37500</c:v>
                </c:pt>
                <c:pt idx="261">
                  <c:v>37530</c:v>
                </c:pt>
                <c:pt idx="262">
                  <c:v>37561</c:v>
                </c:pt>
                <c:pt idx="263">
                  <c:v>37591</c:v>
                </c:pt>
                <c:pt idx="264">
                  <c:v>37622</c:v>
                </c:pt>
                <c:pt idx="265">
                  <c:v>37653</c:v>
                </c:pt>
                <c:pt idx="266">
                  <c:v>37681</c:v>
                </c:pt>
                <c:pt idx="267">
                  <c:v>37712</c:v>
                </c:pt>
                <c:pt idx="268">
                  <c:v>37742</c:v>
                </c:pt>
                <c:pt idx="269">
                  <c:v>37773</c:v>
                </c:pt>
                <c:pt idx="270">
                  <c:v>37803</c:v>
                </c:pt>
                <c:pt idx="271">
                  <c:v>37834</c:v>
                </c:pt>
                <c:pt idx="272">
                  <c:v>37865</c:v>
                </c:pt>
                <c:pt idx="273">
                  <c:v>37895</c:v>
                </c:pt>
                <c:pt idx="274">
                  <c:v>37926</c:v>
                </c:pt>
                <c:pt idx="275">
                  <c:v>37956</c:v>
                </c:pt>
                <c:pt idx="276">
                  <c:v>37987</c:v>
                </c:pt>
                <c:pt idx="277">
                  <c:v>38018</c:v>
                </c:pt>
                <c:pt idx="278">
                  <c:v>38047</c:v>
                </c:pt>
                <c:pt idx="279">
                  <c:v>38078</c:v>
                </c:pt>
                <c:pt idx="280">
                  <c:v>38108</c:v>
                </c:pt>
                <c:pt idx="281">
                  <c:v>38139</c:v>
                </c:pt>
                <c:pt idx="282">
                  <c:v>38169</c:v>
                </c:pt>
                <c:pt idx="283">
                  <c:v>38200</c:v>
                </c:pt>
                <c:pt idx="284">
                  <c:v>38231</c:v>
                </c:pt>
                <c:pt idx="285">
                  <c:v>38261</c:v>
                </c:pt>
                <c:pt idx="286">
                  <c:v>38292</c:v>
                </c:pt>
                <c:pt idx="287">
                  <c:v>38322</c:v>
                </c:pt>
                <c:pt idx="288">
                  <c:v>38353</c:v>
                </c:pt>
                <c:pt idx="289">
                  <c:v>38384</c:v>
                </c:pt>
                <c:pt idx="290">
                  <c:v>38412</c:v>
                </c:pt>
                <c:pt idx="291">
                  <c:v>38443</c:v>
                </c:pt>
                <c:pt idx="292">
                  <c:v>38473</c:v>
                </c:pt>
                <c:pt idx="293">
                  <c:v>38504</c:v>
                </c:pt>
                <c:pt idx="294">
                  <c:v>38534</c:v>
                </c:pt>
                <c:pt idx="295">
                  <c:v>38565</c:v>
                </c:pt>
                <c:pt idx="296">
                  <c:v>38596</c:v>
                </c:pt>
                <c:pt idx="297">
                  <c:v>38626</c:v>
                </c:pt>
                <c:pt idx="298">
                  <c:v>38657</c:v>
                </c:pt>
                <c:pt idx="299">
                  <c:v>38687</c:v>
                </c:pt>
                <c:pt idx="300">
                  <c:v>38718</c:v>
                </c:pt>
                <c:pt idx="301">
                  <c:v>38749</c:v>
                </c:pt>
                <c:pt idx="302">
                  <c:v>38777</c:v>
                </c:pt>
                <c:pt idx="303">
                  <c:v>38808</c:v>
                </c:pt>
                <c:pt idx="304">
                  <c:v>38838</c:v>
                </c:pt>
                <c:pt idx="305">
                  <c:v>38869</c:v>
                </c:pt>
                <c:pt idx="306">
                  <c:v>38899</c:v>
                </c:pt>
                <c:pt idx="307">
                  <c:v>38930</c:v>
                </c:pt>
                <c:pt idx="308">
                  <c:v>38961</c:v>
                </c:pt>
                <c:pt idx="309">
                  <c:v>38991</c:v>
                </c:pt>
                <c:pt idx="310">
                  <c:v>39022</c:v>
                </c:pt>
                <c:pt idx="311">
                  <c:v>39052</c:v>
                </c:pt>
                <c:pt idx="312">
                  <c:v>39083</c:v>
                </c:pt>
                <c:pt idx="313">
                  <c:v>39114</c:v>
                </c:pt>
                <c:pt idx="314">
                  <c:v>39142</c:v>
                </c:pt>
                <c:pt idx="315">
                  <c:v>39173</c:v>
                </c:pt>
                <c:pt idx="316">
                  <c:v>39203</c:v>
                </c:pt>
                <c:pt idx="317">
                  <c:v>39234</c:v>
                </c:pt>
                <c:pt idx="318">
                  <c:v>39264</c:v>
                </c:pt>
                <c:pt idx="319">
                  <c:v>39295</c:v>
                </c:pt>
                <c:pt idx="320">
                  <c:v>39326</c:v>
                </c:pt>
                <c:pt idx="321">
                  <c:v>39356</c:v>
                </c:pt>
                <c:pt idx="322">
                  <c:v>39387</c:v>
                </c:pt>
                <c:pt idx="323">
                  <c:v>39417</c:v>
                </c:pt>
                <c:pt idx="324">
                  <c:v>39448</c:v>
                </c:pt>
                <c:pt idx="325">
                  <c:v>39479</c:v>
                </c:pt>
                <c:pt idx="326">
                  <c:v>39508</c:v>
                </c:pt>
                <c:pt idx="327">
                  <c:v>39539</c:v>
                </c:pt>
                <c:pt idx="328">
                  <c:v>39569</c:v>
                </c:pt>
                <c:pt idx="329">
                  <c:v>39600</c:v>
                </c:pt>
                <c:pt idx="330">
                  <c:v>39630</c:v>
                </c:pt>
                <c:pt idx="331">
                  <c:v>39661</c:v>
                </c:pt>
                <c:pt idx="332">
                  <c:v>39692</c:v>
                </c:pt>
                <c:pt idx="333">
                  <c:v>39722</c:v>
                </c:pt>
                <c:pt idx="334">
                  <c:v>39753</c:v>
                </c:pt>
                <c:pt idx="335">
                  <c:v>39783</c:v>
                </c:pt>
                <c:pt idx="336">
                  <c:v>39814</c:v>
                </c:pt>
                <c:pt idx="337">
                  <c:v>39845</c:v>
                </c:pt>
                <c:pt idx="338">
                  <c:v>39873</c:v>
                </c:pt>
                <c:pt idx="339">
                  <c:v>39904</c:v>
                </c:pt>
                <c:pt idx="340">
                  <c:v>39934</c:v>
                </c:pt>
                <c:pt idx="341">
                  <c:v>39965</c:v>
                </c:pt>
                <c:pt idx="342">
                  <c:v>39995</c:v>
                </c:pt>
                <c:pt idx="343">
                  <c:v>40026</c:v>
                </c:pt>
                <c:pt idx="344">
                  <c:v>40057</c:v>
                </c:pt>
                <c:pt idx="345">
                  <c:v>40087</c:v>
                </c:pt>
                <c:pt idx="346">
                  <c:v>40118</c:v>
                </c:pt>
                <c:pt idx="347">
                  <c:v>40148</c:v>
                </c:pt>
                <c:pt idx="348">
                  <c:v>40179</c:v>
                </c:pt>
                <c:pt idx="349">
                  <c:v>40210</c:v>
                </c:pt>
                <c:pt idx="350">
                  <c:v>40238</c:v>
                </c:pt>
                <c:pt idx="351">
                  <c:v>40269</c:v>
                </c:pt>
                <c:pt idx="352">
                  <c:v>40299</c:v>
                </c:pt>
                <c:pt idx="353">
                  <c:v>40330</c:v>
                </c:pt>
                <c:pt idx="354">
                  <c:v>40360</c:v>
                </c:pt>
                <c:pt idx="355">
                  <c:v>40391</c:v>
                </c:pt>
                <c:pt idx="356">
                  <c:v>40422</c:v>
                </c:pt>
                <c:pt idx="357">
                  <c:v>40452</c:v>
                </c:pt>
                <c:pt idx="358">
                  <c:v>40483</c:v>
                </c:pt>
                <c:pt idx="359">
                  <c:v>40513</c:v>
                </c:pt>
                <c:pt idx="360">
                  <c:v>40544</c:v>
                </c:pt>
                <c:pt idx="361">
                  <c:v>40575</c:v>
                </c:pt>
                <c:pt idx="362">
                  <c:v>40603</c:v>
                </c:pt>
                <c:pt idx="363">
                  <c:v>40634</c:v>
                </c:pt>
                <c:pt idx="364">
                  <c:v>40664</c:v>
                </c:pt>
                <c:pt idx="365">
                  <c:v>40695</c:v>
                </c:pt>
                <c:pt idx="366">
                  <c:v>40725</c:v>
                </c:pt>
                <c:pt idx="367">
                  <c:v>40756</c:v>
                </c:pt>
                <c:pt idx="368">
                  <c:v>40787</c:v>
                </c:pt>
                <c:pt idx="369">
                  <c:v>40817</c:v>
                </c:pt>
                <c:pt idx="370">
                  <c:v>40848</c:v>
                </c:pt>
                <c:pt idx="371">
                  <c:v>40878</c:v>
                </c:pt>
                <c:pt idx="372">
                  <c:v>40909</c:v>
                </c:pt>
                <c:pt idx="373">
                  <c:v>40940</c:v>
                </c:pt>
                <c:pt idx="374">
                  <c:v>40969</c:v>
                </c:pt>
                <c:pt idx="375">
                  <c:v>41000</c:v>
                </c:pt>
                <c:pt idx="376">
                  <c:v>41030</c:v>
                </c:pt>
                <c:pt idx="377">
                  <c:v>41061</c:v>
                </c:pt>
                <c:pt idx="378">
                  <c:v>41091</c:v>
                </c:pt>
                <c:pt idx="379">
                  <c:v>41122</c:v>
                </c:pt>
                <c:pt idx="380">
                  <c:v>41153</c:v>
                </c:pt>
                <c:pt idx="381">
                  <c:v>41183</c:v>
                </c:pt>
                <c:pt idx="382">
                  <c:v>41214</c:v>
                </c:pt>
                <c:pt idx="383">
                  <c:v>41244</c:v>
                </c:pt>
                <c:pt idx="384">
                  <c:v>41275</c:v>
                </c:pt>
                <c:pt idx="385">
                  <c:v>41306</c:v>
                </c:pt>
                <c:pt idx="386">
                  <c:v>41334</c:v>
                </c:pt>
                <c:pt idx="387">
                  <c:v>41365</c:v>
                </c:pt>
                <c:pt idx="388">
                  <c:v>41395</c:v>
                </c:pt>
                <c:pt idx="389">
                  <c:v>41426</c:v>
                </c:pt>
                <c:pt idx="390">
                  <c:v>41456</c:v>
                </c:pt>
                <c:pt idx="391">
                  <c:v>41487</c:v>
                </c:pt>
                <c:pt idx="392">
                  <c:v>41518</c:v>
                </c:pt>
                <c:pt idx="393">
                  <c:v>41548</c:v>
                </c:pt>
                <c:pt idx="394">
                  <c:v>41579</c:v>
                </c:pt>
                <c:pt idx="395">
                  <c:v>41609</c:v>
                </c:pt>
                <c:pt idx="396">
                  <c:v>41640</c:v>
                </c:pt>
                <c:pt idx="397">
                  <c:v>41671</c:v>
                </c:pt>
                <c:pt idx="398">
                  <c:v>41699</c:v>
                </c:pt>
                <c:pt idx="399">
                  <c:v>41730</c:v>
                </c:pt>
                <c:pt idx="400">
                  <c:v>41760</c:v>
                </c:pt>
                <c:pt idx="401">
                  <c:v>41791</c:v>
                </c:pt>
                <c:pt idx="402">
                  <c:v>41821</c:v>
                </c:pt>
                <c:pt idx="403">
                  <c:v>41852</c:v>
                </c:pt>
                <c:pt idx="404">
                  <c:v>41883</c:v>
                </c:pt>
                <c:pt idx="405">
                  <c:v>41913</c:v>
                </c:pt>
                <c:pt idx="406">
                  <c:v>41944</c:v>
                </c:pt>
                <c:pt idx="407">
                  <c:v>41974</c:v>
                </c:pt>
                <c:pt idx="408">
                  <c:v>42005</c:v>
                </c:pt>
                <c:pt idx="409">
                  <c:v>42036</c:v>
                </c:pt>
                <c:pt idx="410">
                  <c:v>42064</c:v>
                </c:pt>
                <c:pt idx="411">
                  <c:v>42095</c:v>
                </c:pt>
                <c:pt idx="412">
                  <c:v>42125</c:v>
                </c:pt>
                <c:pt idx="413">
                  <c:v>42156</c:v>
                </c:pt>
                <c:pt idx="414">
                  <c:v>42186</c:v>
                </c:pt>
                <c:pt idx="415">
                  <c:v>42217</c:v>
                </c:pt>
                <c:pt idx="416">
                  <c:v>42248</c:v>
                </c:pt>
                <c:pt idx="417">
                  <c:v>42278</c:v>
                </c:pt>
                <c:pt idx="418">
                  <c:v>42309</c:v>
                </c:pt>
                <c:pt idx="419">
                  <c:v>42339</c:v>
                </c:pt>
                <c:pt idx="420">
                  <c:v>42370</c:v>
                </c:pt>
                <c:pt idx="421">
                  <c:v>42401</c:v>
                </c:pt>
                <c:pt idx="422">
                  <c:v>42430</c:v>
                </c:pt>
                <c:pt idx="423">
                  <c:v>42461</c:v>
                </c:pt>
                <c:pt idx="424">
                  <c:v>42491</c:v>
                </c:pt>
                <c:pt idx="425">
                  <c:v>42522</c:v>
                </c:pt>
                <c:pt idx="426">
                  <c:v>42552</c:v>
                </c:pt>
                <c:pt idx="427">
                  <c:v>42583</c:v>
                </c:pt>
                <c:pt idx="428">
                  <c:v>42614</c:v>
                </c:pt>
                <c:pt idx="429">
                  <c:v>42644</c:v>
                </c:pt>
                <c:pt idx="430">
                  <c:v>42675</c:v>
                </c:pt>
                <c:pt idx="431">
                  <c:v>42705</c:v>
                </c:pt>
                <c:pt idx="432">
                  <c:v>42736</c:v>
                </c:pt>
                <c:pt idx="433">
                  <c:v>42767</c:v>
                </c:pt>
                <c:pt idx="434">
                  <c:v>42795</c:v>
                </c:pt>
                <c:pt idx="435">
                  <c:v>42826</c:v>
                </c:pt>
                <c:pt idx="436">
                  <c:v>42856</c:v>
                </c:pt>
                <c:pt idx="437">
                  <c:v>42887</c:v>
                </c:pt>
                <c:pt idx="438">
                  <c:v>42917</c:v>
                </c:pt>
                <c:pt idx="439">
                  <c:v>42948</c:v>
                </c:pt>
                <c:pt idx="440">
                  <c:v>42979</c:v>
                </c:pt>
                <c:pt idx="441">
                  <c:v>43009</c:v>
                </c:pt>
                <c:pt idx="442">
                  <c:v>43040</c:v>
                </c:pt>
              </c:numCache>
            </c:numRef>
          </c:cat>
          <c:val>
            <c:numRef>
              <c:f>Sheet1!$B$2:$B$444</c:f>
              <c:numCache>
                <c:formatCode>General</c:formatCode>
                <c:ptCount val="443"/>
                <c:pt idx="0">
                  <c:v>-1.9816799999999999E-2</c:v>
                </c:pt>
                <c:pt idx="1">
                  <c:v>0.15087600000000001</c:v>
                </c:pt>
                <c:pt idx="2">
                  <c:v>0.18604299999999999</c:v>
                </c:pt>
                <c:pt idx="3">
                  <c:v>0.28106500000000001</c:v>
                </c:pt>
                <c:pt idx="4">
                  <c:v>0.19120899999999999</c:v>
                </c:pt>
                <c:pt idx="5">
                  <c:v>-2.53508E-2</c:v>
                </c:pt>
                <c:pt idx="6">
                  <c:v>-0.238842</c:v>
                </c:pt>
                <c:pt idx="7">
                  <c:v>-0.31597999999999998</c:v>
                </c:pt>
                <c:pt idx="8">
                  <c:v>-0.35353699999999999</c:v>
                </c:pt>
                <c:pt idx="9">
                  <c:v>-0.21840200000000001</c:v>
                </c:pt>
                <c:pt idx="10">
                  <c:v>-5.3929400000000002E-2</c:v>
                </c:pt>
                <c:pt idx="11">
                  <c:v>0.212843</c:v>
                </c:pt>
                <c:pt idx="12">
                  <c:v>0.32727800000000001</c:v>
                </c:pt>
                <c:pt idx="13">
                  <c:v>0.352773</c:v>
                </c:pt>
                <c:pt idx="14">
                  <c:v>0.21823899999999999</c:v>
                </c:pt>
                <c:pt idx="15">
                  <c:v>0.31269400000000003</c:v>
                </c:pt>
                <c:pt idx="16">
                  <c:v>0.43654399999999999</c:v>
                </c:pt>
                <c:pt idx="17">
                  <c:v>0.46723399999999998</c:v>
                </c:pt>
                <c:pt idx="18">
                  <c:v>0.58225000000000005</c:v>
                </c:pt>
                <c:pt idx="19">
                  <c:v>0.55465100000000001</c:v>
                </c:pt>
                <c:pt idx="20">
                  <c:v>0.82923599999999997</c:v>
                </c:pt>
                <c:pt idx="21">
                  <c:v>0.99954299999999996</c:v>
                </c:pt>
                <c:pt idx="22">
                  <c:v>0.55008199999999996</c:v>
                </c:pt>
                <c:pt idx="23">
                  <c:v>6.6020999999999996E-2</c:v>
                </c:pt>
                <c:pt idx="24">
                  <c:v>-0.29736200000000002</c:v>
                </c:pt>
                <c:pt idx="25">
                  <c:v>-0.40201399999999998</c:v>
                </c:pt>
                <c:pt idx="26">
                  <c:v>-0.58124100000000001</c:v>
                </c:pt>
                <c:pt idx="27">
                  <c:v>-0.35221599999999997</c:v>
                </c:pt>
                <c:pt idx="28">
                  <c:v>0.15917500000000001</c:v>
                </c:pt>
                <c:pt idx="29">
                  <c:v>0.58550899999999995</c:v>
                </c:pt>
                <c:pt idx="30">
                  <c:v>0.83981300000000003</c:v>
                </c:pt>
                <c:pt idx="31">
                  <c:v>0.64905500000000005</c:v>
                </c:pt>
                <c:pt idx="32">
                  <c:v>0.32367800000000002</c:v>
                </c:pt>
                <c:pt idx="33">
                  <c:v>9.8595199999999994E-2</c:v>
                </c:pt>
                <c:pt idx="34">
                  <c:v>-6.16045E-2</c:v>
                </c:pt>
                <c:pt idx="35">
                  <c:v>0.13325899999999999</c:v>
                </c:pt>
                <c:pt idx="36">
                  <c:v>-3.8169399999999999E-2</c:v>
                </c:pt>
                <c:pt idx="37">
                  <c:v>3.60592E-2</c:v>
                </c:pt>
                <c:pt idx="38">
                  <c:v>4.9566300000000001E-2</c:v>
                </c:pt>
                <c:pt idx="39">
                  <c:v>0.25256099999999998</c:v>
                </c:pt>
                <c:pt idx="40">
                  <c:v>-8.0443100000000003E-2</c:v>
                </c:pt>
                <c:pt idx="41">
                  <c:v>-0.136603</c:v>
                </c:pt>
                <c:pt idx="42">
                  <c:v>-4.0643600000000002E-2</c:v>
                </c:pt>
                <c:pt idx="43">
                  <c:v>-0.18673400000000001</c:v>
                </c:pt>
                <c:pt idx="44">
                  <c:v>-0.20610300000000001</c:v>
                </c:pt>
                <c:pt idx="45">
                  <c:v>-0.26260899999999998</c:v>
                </c:pt>
                <c:pt idx="46">
                  <c:v>-0.13900699999999999</c:v>
                </c:pt>
                <c:pt idx="47">
                  <c:v>-4.4063100000000001E-2</c:v>
                </c:pt>
                <c:pt idx="48">
                  <c:v>-0.27813500000000002</c:v>
                </c:pt>
                <c:pt idx="49">
                  <c:v>-0.44314700000000001</c:v>
                </c:pt>
                <c:pt idx="50">
                  <c:v>-0.37012299999999998</c:v>
                </c:pt>
                <c:pt idx="51">
                  <c:v>-6.15075E-3</c:v>
                </c:pt>
                <c:pt idx="52">
                  <c:v>-7.5636200000000001E-3</c:v>
                </c:pt>
                <c:pt idx="53">
                  <c:v>-0.40881400000000001</c:v>
                </c:pt>
                <c:pt idx="54">
                  <c:v>-8.2137799999999997E-2</c:v>
                </c:pt>
                <c:pt idx="55">
                  <c:v>-0.150588</c:v>
                </c:pt>
                <c:pt idx="56">
                  <c:v>0.153812</c:v>
                </c:pt>
                <c:pt idx="57">
                  <c:v>-0.113855</c:v>
                </c:pt>
                <c:pt idx="58">
                  <c:v>0.34672399999999998</c:v>
                </c:pt>
                <c:pt idx="59">
                  <c:v>-0.188749</c:v>
                </c:pt>
                <c:pt idx="60">
                  <c:v>7.2790099999999996E-2</c:v>
                </c:pt>
                <c:pt idx="61">
                  <c:v>4.6596400000000003E-2</c:v>
                </c:pt>
                <c:pt idx="62">
                  <c:v>-3.3525100000000002E-2</c:v>
                </c:pt>
                <c:pt idx="63">
                  <c:v>-8.7967400000000001E-2</c:v>
                </c:pt>
                <c:pt idx="64">
                  <c:v>6.06422E-2</c:v>
                </c:pt>
                <c:pt idx="65">
                  <c:v>-6.5755499999999995E-2</c:v>
                </c:pt>
                <c:pt idx="66">
                  <c:v>-0.23375599999999999</c:v>
                </c:pt>
                <c:pt idx="67">
                  <c:v>-0.103779</c:v>
                </c:pt>
                <c:pt idx="68">
                  <c:v>0.23832700000000001</c:v>
                </c:pt>
                <c:pt idx="69">
                  <c:v>0.32739200000000002</c:v>
                </c:pt>
                <c:pt idx="70">
                  <c:v>2.35333E-2</c:v>
                </c:pt>
                <c:pt idx="71">
                  <c:v>-4.92673E-2</c:v>
                </c:pt>
                <c:pt idx="72">
                  <c:v>9.64864E-2</c:v>
                </c:pt>
                <c:pt idx="73">
                  <c:v>0.224797</c:v>
                </c:pt>
                <c:pt idx="74">
                  <c:v>2.4237499999999999E-2</c:v>
                </c:pt>
                <c:pt idx="75">
                  <c:v>4.1128400000000002E-2</c:v>
                </c:pt>
                <c:pt idx="76">
                  <c:v>0.38351800000000003</c:v>
                </c:pt>
                <c:pt idx="77">
                  <c:v>0.319137</c:v>
                </c:pt>
                <c:pt idx="78">
                  <c:v>0.51624400000000004</c:v>
                </c:pt>
                <c:pt idx="79">
                  <c:v>0.59222900000000001</c:v>
                </c:pt>
                <c:pt idx="80">
                  <c:v>0.77581599999999995</c:v>
                </c:pt>
                <c:pt idx="81">
                  <c:v>0.62938799999999995</c:v>
                </c:pt>
                <c:pt idx="82">
                  <c:v>0.218752</c:v>
                </c:pt>
                <c:pt idx="83">
                  <c:v>0.37970100000000001</c:v>
                </c:pt>
                <c:pt idx="84">
                  <c:v>0.53200899999999995</c:v>
                </c:pt>
                <c:pt idx="85">
                  <c:v>3.20919E-2</c:v>
                </c:pt>
                <c:pt idx="86">
                  <c:v>-0.145399</c:v>
                </c:pt>
                <c:pt idx="87">
                  <c:v>7.04124E-2</c:v>
                </c:pt>
                <c:pt idx="88">
                  <c:v>-0.29035499999999997</c:v>
                </c:pt>
                <c:pt idx="89">
                  <c:v>-5.0289100000000003E-2</c:v>
                </c:pt>
                <c:pt idx="90">
                  <c:v>0.170963</c:v>
                </c:pt>
                <c:pt idx="91">
                  <c:v>1.5480000000000001E-2</c:v>
                </c:pt>
                <c:pt idx="92">
                  <c:v>-5.9578399999999998E-3</c:v>
                </c:pt>
                <c:pt idx="93">
                  <c:v>-0.13222600000000001</c:v>
                </c:pt>
                <c:pt idx="94">
                  <c:v>9.7678699999999993E-2</c:v>
                </c:pt>
                <c:pt idx="95">
                  <c:v>0.39335700000000001</c:v>
                </c:pt>
                <c:pt idx="96">
                  <c:v>-9.0241799999999997E-2</c:v>
                </c:pt>
                <c:pt idx="97">
                  <c:v>0.143096</c:v>
                </c:pt>
                <c:pt idx="98">
                  <c:v>-0.14865</c:v>
                </c:pt>
                <c:pt idx="99">
                  <c:v>-0.27797500000000003</c:v>
                </c:pt>
                <c:pt idx="100">
                  <c:v>-0.37311299999999997</c:v>
                </c:pt>
                <c:pt idx="101">
                  <c:v>-0.55881199999999998</c:v>
                </c:pt>
                <c:pt idx="102">
                  <c:v>-0.12214899999999999</c:v>
                </c:pt>
                <c:pt idx="103">
                  <c:v>-6.7406300000000001E-3</c:v>
                </c:pt>
                <c:pt idx="104">
                  <c:v>0.17125399999999999</c:v>
                </c:pt>
                <c:pt idx="105">
                  <c:v>-2.48892E-2</c:v>
                </c:pt>
                <c:pt idx="106">
                  <c:v>-6.6762199999999994E-2</c:v>
                </c:pt>
                <c:pt idx="107">
                  <c:v>6.0704399999999999E-2</c:v>
                </c:pt>
                <c:pt idx="108">
                  <c:v>7.5577900000000003E-2</c:v>
                </c:pt>
                <c:pt idx="109">
                  <c:v>-0.10752100000000001</c:v>
                </c:pt>
                <c:pt idx="110">
                  <c:v>2.32325E-2</c:v>
                </c:pt>
                <c:pt idx="111">
                  <c:v>-0.18882199999999999</c:v>
                </c:pt>
                <c:pt idx="112">
                  <c:v>-0.132795</c:v>
                </c:pt>
                <c:pt idx="113">
                  <c:v>-0.35397099999999998</c:v>
                </c:pt>
                <c:pt idx="114">
                  <c:v>6.4745300000000006E-2</c:v>
                </c:pt>
                <c:pt idx="115">
                  <c:v>-8.7267800000000006E-2</c:v>
                </c:pt>
                <c:pt idx="116">
                  <c:v>0.20727999999999999</c:v>
                </c:pt>
                <c:pt idx="117">
                  <c:v>3.8391599999999998E-2</c:v>
                </c:pt>
                <c:pt idx="118">
                  <c:v>0.17719299999999999</c:v>
                </c:pt>
                <c:pt idx="119">
                  <c:v>0.23139999999999999</c:v>
                </c:pt>
                <c:pt idx="120">
                  <c:v>0.239847</c:v>
                </c:pt>
                <c:pt idx="121">
                  <c:v>7.6668399999999998E-2</c:v>
                </c:pt>
                <c:pt idx="122">
                  <c:v>0.122665</c:v>
                </c:pt>
                <c:pt idx="123">
                  <c:v>0.47599200000000003</c:v>
                </c:pt>
                <c:pt idx="124">
                  <c:v>0.58801000000000003</c:v>
                </c:pt>
                <c:pt idx="125">
                  <c:v>0.46750399999999998</c:v>
                </c:pt>
                <c:pt idx="126">
                  <c:v>0.57397299999999996</c:v>
                </c:pt>
                <c:pt idx="127">
                  <c:v>0.35014800000000001</c:v>
                </c:pt>
                <c:pt idx="128">
                  <c:v>0.48022799999999999</c:v>
                </c:pt>
                <c:pt idx="129">
                  <c:v>0.33901500000000001</c:v>
                </c:pt>
                <c:pt idx="130">
                  <c:v>0.30138399999999999</c:v>
                </c:pt>
                <c:pt idx="131">
                  <c:v>0.29585800000000001</c:v>
                </c:pt>
                <c:pt idx="132">
                  <c:v>-0.14588799999999999</c:v>
                </c:pt>
                <c:pt idx="133">
                  <c:v>-0.21268999999999999</c:v>
                </c:pt>
                <c:pt idx="134">
                  <c:v>-0.51026400000000005</c:v>
                </c:pt>
                <c:pt idx="135">
                  <c:v>-0.35824499999999998</c:v>
                </c:pt>
                <c:pt idx="136">
                  <c:v>-0.331619</c:v>
                </c:pt>
                <c:pt idx="137">
                  <c:v>-0.64303600000000005</c:v>
                </c:pt>
                <c:pt idx="138">
                  <c:v>-0.16041</c:v>
                </c:pt>
                <c:pt idx="139">
                  <c:v>-0.46330900000000003</c:v>
                </c:pt>
                <c:pt idx="140">
                  <c:v>-0.44100600000000001</c:v>
                </c:pt>
                <c:pt idx="141">
                  <c:v>-0.24456</c:v>
                </c:pt>
                <c:pt idx="142">
                  <c:v>-0.12628900000000001</c:v>
                </c:pt>
                <c:pt idx="143">
                  <c:v>-8.7832900000000005E-2</c:v>
                </c:pt>
                <c:pt idx="144">
                  <c:v>-2.0357400000000001E-2</c:v>
                </c:pt>
                <c:pt idx="145">
                  <c:v>0.21146300000000001</c:v>
                </c:pt>
                <c:pt idx="146">
                  <c:v>-0.13574800000000001</c:v>
                </c:pt>
                <c:pt idx="147">
                  <c:v>8.8790499999999994E-3</c:v>
                </c:pt>
                <c:pt idx="148">
                  <c:v>0.18806200000000001</c:v>
                </c:pt>
                <c:pt idx="149">
                  <c:v>0.10466200000000001</c:v>
                </c:pt>
                <c:pt idx="150">
                  <c:v>0.157356</c:v>
                </c:pt>
                <c:pt idx="151">
                  <c:v>-8.4517599999999991E-3</c:v>
                </c:pt>
                <c:pt idx="152">
                  <c:v>0.214977</c:v>
                </c:pt>
                <c:pt idx="153">
                  <c:v>0.22046099999999999</c:v>
                </c:pt>
                <c:pt idx="154">
                  <c:v>0.11598899999999999</c:v>
                </c:pt>
                <c:pt idx="155">
                  <c:v>1.8608599999999999E-2</c:v>
                </c:pt>
                <c:pt idx="156">
                  <c:v>0.203095</c:v>
                </c:pt>
                <c:pt idx="157">
                  <c:v>3.7451999999999999E-2</c:v>
                </c:pt>
                <c:pt idx="158">
                  <c:v>0.356798</c:v>
                </c:pt>
                <c:pt idx="159">
                  <c:v>0.53256499999999996</c:v>
                </c:pt>
                <c:pt idx="160">
                  <c:v>0.74776799999999999</c:v>
                </c:pt>
                <c:pt idx="161">
                  <c:v>0.63583199999999995</c:v>
                </c:pt>
                <c:pt idx="162">
                  <c:v>0.85795500000000002</c:v>
                </c:pt>
                <c:pt idx="163">
                  <c:v>1.0972500000000001</c:v>
                </c:pt>
                <c:pt idx="164">
                  <c:v>0.91262399999999999</c:v>
                </c:pt>
                <c:pt idx="165">
                  <c:v>1.07318</c:v>
                </c:pt>
                <c:pt idx="166">
                  <c:v>0.55497300000000005</c:v>
                </c:pt>
                <c:pt idx="167">
                  <c:v>0.490286</c:v>
                </c:pt>
                <c:pt idx="168">
                  <c:v>0.31588899999999998</c:v>
                </c:pt>
                <c:pt idx="169">
                  <c:v>0.336787</c:v>
                </c:pt>
                <c:pt idx="170">
                  <c:v>0.112772</c:v>
                </c:pt>
                <c:pt idx="171">
                  <c:v>-2.35596E-2</c:v>
                </c:pt>
                <c:pt idx="172">
                  <c:v>-3.5451700000000003E-2</c:v>
                </c:pt>
                <c:pt idx="173">
                  <c:v>0.136156</c:v>
                </c:pt>
                <c:pt idx="174">
                  <c:v>0.146206</c:v>
                </c:pt>
                <c:pt idx="175">
                  <c:v>0.16130700000000001</c:v>
                </c:pt>
                <c:pt idx="176">
                  <c:v>0.21348700000000001</c:v>
                </c:pt>
                <c:pt idx="177">
                  <c:v>2.0298400000000001E-2</c:v>
                </c:pt>
                <c:pt idx="178">
                  <c:v>-1.8260999999999999E-2</c:v>
                </c:pt>
                <c:pt idx="179">
                  <c:v>0.31970199999999999</c:v>
                </c:pt>
                <c:pt idx="180">
                  <c:v>0.16033</c:v>
                </c:pt>
                <c:pt idx="181">
                  <c:v>0.155031</c:v>
                </c:pt>
                <c:pt idx="182">
                  <c:v>8.6985800000000002E-2</c:v>
                </c:pt>
                <c:pt idx="183">
                  <c:v>-0.16595099999999999</c:v>
                </c:pt>
                <c:pt idx="184">
                  <c:v>-4.7098099999999997E-2</c:v>
                </c:pt>
                <c:pt idx="185">
                  <c:v>-0.17787</c:v>
                </c:pt>
                <c:pt idx="186">
                  <c:v>-0.32473000000000002</c:v>
                </c:pt>
                <c:pt idx="187">
                  <c:v>-0.37386000000000003</c:v>
                </c:pt>
                <c:pt idx="188">
                  <c:v>-0.317826</c:v>
                </c:pt>
                <c:pt idx="189">
                  <c:v>-0.719557</c:v>
                </c:pt>
                <c:pt idx="190">
                  <c:v>-0.518876</c:v>
                </c:pt>
                <c:pt idx="191">
                  <c:v>-0.18418899999999999</c:v>
                </c:pt>
                <c:pt idx="192">
                  <c:v>7.8802399999999995E-2</c:v>
                </c:pt>
                <c:pt idx="193">
                  <c:v>0.25713599999999998</c:v>
                </c:pt>
                <c:pt idx="194">
                  <c:v>0.205424</c:v>
                </c:pt>
                <c:pt idx="195">
                  <c:v>0.24563299999999999</c:v>
                </c:pt>
                <c:pt idx="196">
                  <c:v>0.24323400000000001</c:v>
                </c:pt>
                <c:pt idx="197">
                  <c:v>0.298039</c:v>
                </c:pt>
                <c:pt idx="198">
                  <c:v>0.76300900000000005</c:v>
                </c:pt>
                <c:pt idx="199">
                  <c:v>0.93399299999999996</c:v>
                </c:pt>
                <c:pt idx="200">
                  <c:v>1.15229</c:v>
                </c:pt>
                <c:pt idx="201">
                  <c:v>1.24946</c:v>
                </c:pt>
                <c:pt idx="202">
                  <c:v>1.53671</c:v>
                </c:pt>
                <c:pt idx="203">
                  <c:v>1.08693</c:v>
                </c:pt>
                <c:pt idx="204">
                  <c:v>0.69626200000000005</c:v>
                </c:pt>
                <c:pt idx="205">
                  <c:v>0.60491799999999996</c:v>
                </c:pt>
                <c:pt idx="206">
                  <c:v>0.117078</c:v>
                </c:pt>
                <c:pt idx="207">
                  <c:v>0.249089</c:v>
                </c:pt>
                <c:pt idx="208">
                  <c:v>0.35849199999999998</c:v>
                </c:pt>
                <c:pt idx="209">
                  <c:v>0.365672</c:v>
                </c:pt>
                <c:pt idx="210">
                  <c:v>-5.6160700000000001E-2</c:v>
                </c:pt>
                <c:pt idx="211">
                  <c:v>-0.25872800000000001</c:v>
                </c:pt>
                <c:pt idx="212">
                  <c:v>-9.0432600000000002E-2</c:v>
                </c:pt>
                <c:pt idx="213">
                  <c:v>-0.34619</c:v>
                </c:pt>
                <c:pt idx="214">
                  <c:v>-0.371535</c:v>
                </c:pt>
                <c:pt idx="215">
                  <c:v>-0.101142</c:v>
                </c:pt>
                <c:pt idx="216">
                  <c:v>6.2095200000000003E-2</c:v>
                </c:pt>
                <c:pt idx="217">
                  <c:v>0.15510499999999999</c:v>
                </c:pt>
                <c:pt idx="218">
                  <c:v>0.27606900000000001</c:v>
                </c:pt>
                <c:pt idx="219">
                  <c:v>0.19491800000000001</c:v>
                </c:pt>
                <c:pt idx="220">
                  <c:v>3.4343699999999998E-2</c:v>
                </c:pt>
                <c:pt idx="221">
                  <c:v>7.7118199999999998E-2</c:v>
                </c:pt>
                <c:pt idx="222">
                  <c:v>0.42436400000000002</c:v>
                </c:pt>
                <c:pt idx="223">
                  <c:v>0.32110699999999998</c:v>
                </c:pt>
                <c:pt idx="224">
                  <c:v>0.34057500000000002</c:v>
                </c:pt>
                <c:pt idx="225">
                  <c:v>0.192444</c:v>
                </c:pt>
                <c:pt idx="226">
                  <c:v>0.16039700000000001</c:v>
                </c:pt>
                <c:pt idx="227">
                  <c:v>8.4176500000000001E-2</c:v>
                </c:pt>
                <c:pt idx="228">
                  <c:v>6.1740900000000001E-2</c:v>
                </c:pt>
                <c:pt idx="229">
                  <c:v>0.17644199999999999</c:v>
                </c:pt>
                <c:pt idx="230">
                  <c:v>0.30994500000000003</c:v>
                </c:pt>
                <c:pt idx="231">
                  <c:v>0.34472900000000001</c:v>
                </c:pt>
                <c:pt idx="232">
                  <c:v>0.332314</c:v>
                </c:pt>
                <c:pt idx="233">
                  <c:v>0.19609799999999999</c:v>
                </c:pt>
                <c:pt idx="234">
                  <c:v>0.39772099999999999</c:v>
                </c:pt>
                <c:pt idx="235">
                  <c:v>0.44003700000000001</c:v>
                </c:pt>
                <c:pt idx="236">
                  <c:v>0.30232999999999999</c:v>
                </c:pt>
                <c:pt idx="237">
                  <c:v>0.237155</c:v>
                </c:pt>
                <c:pt idx="238">
                  <c:v>-3.1819100000000003E-2</c:v>
                </c:pt>
                <c:pt idx="239">
                  <c:v>-1.42977E-2</c:v>
                </c:pt>
                <c:pt idx="240">
                  <c:v>-0.245473</c:v>
                </c:pt>
                <c:pt idx="241">
                  <c:v>0.16536400000000001</c:v>
                </c:pt>
                <c:pt idx="242">
                  <c:v>0.150224</c:v>
                </c:pt>
                <c:pt idx="243">
                  <c:v>0.33389000000000002</c:v>
                </c:pt>
                <c:pt idx="244">
                  <c:v>0.35264299999999998</c:v>
                </c:pt>
                <c:pt idx="245">
                  <c:v>0.34088499999999999</c:v>
                </c:pt>
                <c:pt idx="246">
                  <c:v>0.178343</c:v>
                </c:pt>
                <c:pt idx="247">
                  <c:v>5.7158199999999999E-3</c:v>
                </c:pt>
                <c:pt idx="248">
                  <c:v>0.16513800000000001</c:v>
                </c:pt>
                <c:pt idx="249">
                  <c:v>-6.5460900000000002E-2</c:v>
                </c:pt>
                <c:pt idx="250">
                  <c:v>2.97621E-2</c:v>
                </c:pt>
                <c:pt idx="251">
                  <c:v>0.17360900000000001</c:v>
                </c:pt>
                <c:pt idx="252">
                  <c:v>3.9757899999999999E-2</c:v>
                </c:pt>
                <c:pt idx="253">
                  <c:v>8.9499200000000001E-2</c:v>
                </c:pt>
                <c:pt idx="254">
                  <c:v>0.173043</c:v>
                </c:pt>
                <c:pt idx="255">
                  <c:v>-0.155946</c:v>
                </c:pt>
                <c:pt idx="256">
                  <c:v>-0.11229500000000001</c:v>
                </c:pt>
                <c:pt idx="257">
                  <c:v>2.5943500000000001E-2</c:v>
                </c:pt>
                <c:pt idx="258">
                  <c:v>5.7075800000000003E-2</c:v>
                </c:pt>
                <c:pt idx="259">
                  <c:v>9.0778600000000001E-2</c:v>
                </c:pt>
                <c:pt idx="260">
                  <c:v>0.67391299999999998</c:v>
                </c:pt>
                <c:pt idx="261">
                  <c:v>0.77790400000000004</c:v>
                </c:pt>
                <c:pt idx="262">
                  <c:v>0.36224099999999998</c:v>
                </c:pt>
                <c:pt idx="263">
                  <c:v>6.7756200000000003E-2</c:v>
                </c:pt>
                <c:pt idx="264">
                  <c:v>-6.3422500000000007E-2</c:v>
                </c:pt>
                <c:pt idx="265">
                  <c:v>0.20189499999999999</c:v>
                </c:pt>
                <c:pt idx="266">
                  <c:v>0.12035</c:v>
                </c:pt>
                <c:pt idx="267">
                  <c:v>9.4880900000000004E-2</c:v>
                </c:pt>
                <c:pt idx="268">
                  <c:v>5.3023500000000001E-2</c:v>
                </c:pt>
                <c:pt idx="269">
                  <c:v>0.35050999999999999</c:v>
                </c:pt>
                <c:pt idx="270">
                  <c:v>0.443913</c:v>
                </c:pt>
                <c:pt idx="271">
                  <c:v>0.40722000000000003</c:v>
                </c:pt>
                <c:pt idx="272">
                  <c:v>0.32922299999999999</c:v>
                </c:pt>
                <c:pt idx="273">
                  <c:v>0.13930000000000001</c:v>
                </c:pt>
                <c:pt idx="274">
                  <c:v>0.108307</c:v>
                </c:pt>
                <c:pt idx="275">
                  <c:v>0.40979399999999999</c:v>
                </c:pt>
                <c:pt idx="276">
                  <c:v>0.224992</c:v>
                </c:pt>
                <c:pt idx="277">
                  <c:v>0.29587599999999997</c:v>
                </c:pt>
                <c:pt idx="278">
                  <c:v>0.248727</c:v>
                </c:pt>
                <c:pt idx="279">
                  <c:v>0.116451</c:v>
                </c:pt>
                <c:pt idx="280">
                  <c:v>-0.344609</c:v>
                </c:pt>
                <c:pt idx="281">
                  <c:v>-0.174847</c:v>
                </c:pt>
                <c:pt idx="282">
                  <c:v>1.4758200000000001E-2</c:v>
                </c:pt>
                <c:pt idx="283">
                  <c:v>0.16603799999999999</c:v>
                </c:pt>
                <c:pt idx="284">
                  <c:v>0.28286</c:v>
                </c:pt>
                <c:pt idx="285">
                  <c:v>0.37459599999999998</c:v>
                </c:pt>
                <c:pt idx="286">
                  <c:v>0.10804900000000001</c:v>
                </c:pt>
                <c:pt idx="287">
                  <c:v>9.3110999999999999E-2</c:v>
                </c:pt>
                <c:pt idx="288">
                  <c:v>5.4429100000000001E-2</c:v>
                </c:pt>
                <c:pt idx="289">
                  <c:v>-0.373502</c:v>
                </c:pt>
                <c:pt idx="290">
                  <c:v>-0.26772699999999999</c:v>
                </c:pt>
                <c:pt idx="291">
                  <c:v>0.27813599999999999</c:v>
                </c:pt>
                <c:pt idx="292">
                  <c:v>0.183229</c:v>
                </c:pt>
                <c:pt idx="293">
                  <c:v>3.6227799999999998E-2</c:v>
                </c:pt>
                <c:pt idx="294">
                  <c:v>-6.5030699999999997E-2</c:v>
                </c:pt>
                <c:pt idx="295">
                  <c:v>-4.1062500000000002E-2</c:v>
                </c:pt>
                <c:pt idx="296">
                  <c:v>-0.14213700000000001</c:v>
                </c:pt>
                <c:pt idx="297">
                  <c:v>-5.1578499999999999E-2</c:v>
                </c:pt>
                <c:pt idx="298">
                  <c:v>-1.3834200000000001E-4</c:v>
                </c:pt>
                <c:pt idx="299">
                  <c:v>-6.5359100000000003E-2</c:v>
                </c:pt>
                <c:pt idx="300">
                  <c:v>5.53786E-2</c:v>
                </c:pt>
                <c:pt idx="301">
                  <c:v>-0.11701499999999999</c:v>
                </c:pt>
                <c:pt idx="302">
                  <c:v>-5.9791400000000001E-2</c:v>
                </c:pt>
                <c:pt idx="303">
                  <c:v>0.181452</c:v>
                </c:pt>
                <c:pt idx="304">
                  <c:v>5.3797699999999999E-3</c:v>
                </c:pt>
                <c:pt idx="305">
                  <c:v>0.15187600000000001</c:v>
                </c:pt>
                <c:pt idx="306">
                  <c:v>0.35196699999999997</c:v>
                </c:pt>
                <c:pt idx="307">
                  <c:v>0.52762600000000004</c:v>
                </c:pt>
                <c:pt idx="308">
                  <c:v>0.80923100000000003</c:v>
                </c:pt>
                <c:pt idx="309">
                  <c:v>0.94776099999999996</c:v>
                </c:pt>
                <c:pt idx="310">
                  <c:v>0.76312800000000003</c:v>
                </c:pt>
                <c:pt idx="311">
                  <c:v>0.39463100000000001</c:v>
                </c:pt>
                <c:pt idx="312">
                  <c:v>0.402007</c:v>
                </c:pt>
                <c:pt idx="313">
                  <c:v>0.33336399999999999</c:v>
                </c:pt>
                <c:pt idx="314">
                  <c:v>0.275586</c:v>
                </c:pt>
                <c:pt idx="315">
                  <c:v>0.29125800000000002</c:v>
                </c:pt>
                <c:pt idx="316">
                  <c:v>0.48478199999999999</c:v>
                </c:pt>
                <c:pt idx="317">
                  <c:v>0.24599799999999999</c:v>
                </c:pt>
                <c:pt idx="318">
                  <c:v>0.36584699999999998</c:v>
                </c:pt>
                <c:pt idx="319">
                  <c:v>0.54057200000000005</c:v>
                </c:pt>
                <c:pt idx="320">
                  <c:v>0.62550300000000003</c:v>
                </c:pt>
                <c:pt idx="321">
                  <c:v>0.45388699999999998</c:v>
                </c:pt>
                <c:pt idx="322">
                  <c:v>0.24951699999999999</c:v>
                </c:pt>
                <c:pt idx="323">
                  <c:v>5.8688200000000003E-3</c:v>
                </c:pt>
                <c:pt idx="324">
                  <c:v>0.30305900000000002</c:v>
                </c:pt>
                <c:pt idx="325">
                  <c:v>0.11468200000000001</c:v>
                </c:pt>
                <c:pt idx="326">
                  <c:v>0.26939400000000002</c:v>
                </c:pt>
                <c:pt idx="327">
                  <c:v>4.1917000000000003E-2</c:v>
                </c:pt>
                <c:pt idx="328">
                  <c:v>0.39689200000000002</c:v>
                </c:pt>
                <c:pt idx="329">
                  <c:v>0.427871</c:v>
                </c:pt>
                <c:pt idx="330">
                  <c:v>0.55870500000000001</c:v>
                </c:pt>
                <c:pt idx="331">
                  <c:v>0.42455599999999999</c:v>
                </c:pt>
                <c:pt idx="332">
                  <c:v>0.476545</c:v>
                </c:pt>
                <c:pt idx="333">
                  <c:v>0.41261399999999998</c:v>
                </c:pt>
                <c:pt idx="334">
                  <c:v>0.148031</c:v>
                </c:pt>
                <c:pt idx="335">
                  <c:v>0.175951</c:v>
                </c:pt>
                <c:pt idx="336">
                  <c:v>0.21778400000000001</c:v>
                </c:pt>
                <c:pt idx="337">
                  <c:v>0.35020499999999999</c:v>
                </c:pt>
                <c:pt idx="338">
                  <c:v>0.26443</c:v>
                </c:pt>
                <c:pt idx="339">
                  <c:v>0.31860100000000002</c:v>
                </c:pt>
                <c:pt idx="340">
                  <c:v>0.47057599999999999</c:v>
                </c:pt>
                <c:pt idx="341">
                  <c:v>0.309332</c:v>
                </c:pt>
                <c:pt idx="342">
                  <c:v>0.12087199999999999</c:v>
                </c:pt>
                <c:pt idx="343">
                  <c:v>0.20082900000000001</c:v>
                </c:pt>
                <c:pt idx="344">
                  <c:v>0.281746</c:v>
                </c:pt>
                <c:pt idx="345">
                  <c:v>0.36445300000000003</c:v>
                </c:pt>
                <c:pt idx="346">
                  <c:v>0.19198899999999999</c:v>
                </c:pt>
                <c:pt idx="347">
                  <c:v>0.38406600000000002</c:v>
                </c:pt>
                <c:pt idx="348">
                  <c:v>0.47256399999999998</c:v>
                </c:pt>
                <c:pt idx="349">
                  <c:v>0.21149399999999999</c:v>
                </c:pt>
                <c:pt idx="350">
                  <c:v>0.628363</c:v>
                </c:pt>
                <c:pt idx="351">
                  <c:v>0.55956799999999995</c:v>
                </c:pt>
                <c:pt idx="352">
                  <c:v>0.18298</c:v>
                </c:pt>
                <c:pt idx="353">
                  <c:v>6.9514999999999993E-2</c:v>
                </c:pt>
                <c:pt idx="354">
                  <c:v>0.31407400000000002</c:v>
                </c:pt>
                <c:pt idx="355">
                  <c:v>0.248142</c:v>
                </c:pt>
                <c:pt idx="356">
                  <c:v>0.12620200000000001</c:v>
                </c:pt>
                <c:pt idx="357">
                  <c:v>-5.3025200000000001E-2</c:v>
                </c:pt>
                <c:pt idx="358">
                  <c:v>-0.21273500000000001</c:v>
                </c:pt>
                <c:pt idx="359">
                  <c:v>2.3777400000000001E-2</c:v>
                </c:pt>
                <c:pt idx="360">
                  <c:v>0.37323000000000001</c:v>
                </c:pt>
                <c:pt idx="361">
                  <c:v>0.42088199999999998</c:v>
                </c:pt>
                <c:pt idx="362">
                  <c:v>0.53767100000000001</c:v>
                </c:pt>
                <c:pt idx="363">
                  <c:v>0.35214699999999999</c:v>
                </c:pt>
                <c:pt idx="364">
                  <c:v>0.12620300000000001</c:v>
                </c:pt>
                <c:pt idx="365">
                  <c:v>0.26576499999999997</c:v>
                </c:pt>
                <c:pt idx="366">
                  <c:v>0.538524</c:v>
                </c:pt>
                <c:pt idx="367">
                  <c:v>0.64990700000000001</c:v>
                </c:pt>
                <c:pt idx="368">
                  <c:v>0.58876200000000001</c:v>
                </c:pt>
                <c:pt idx="369">
                  <c:v>0.73741699999999999</c:v>
                </c:pt>
                <c:pt idx="370">
                  <c:v>0.60104100000000005</c:v>
                </c:pt>
                <c:pt idx="371">
                  <c:v>9.9489599999999997E-2</c:v>
                </c:pt>
                <c:pt idx="372">
                  <c:v>0.226544</c:v>
                </c:pt>
                <c:pt idx="373">
                  <c:v>0.102949</c:v>
                </c:pt>
                <c:pt idx="374">
                  <c:v>0.19553400000000001</c:v>
                </c:pt>
                <c:pt idx="375">
                  <c:v>-6.43788E-2</c:v>
                </c:pt>
                <c:pt idx="376">
                  <c:v>-0.12159</c:v>
                </c:pt>
                <c:pt idx="377">
                  <c:v>0.22226299999999999</c:v>
                </c:pt>
                <c:pt idx="378">
                  <c:v>0.86148400000000003</c:v>
                </c:pt>
                <c:pt idx="379">
                  <c:v>0.948295</c:v>
                </c:pt>
                <c:pt idx="380">
                  <c:v>0.84225799999999995</c:v>
                </c:pt>
                <c:pt idx="381">
                  <c:v>0.49268499999999998</c:v>
                </c:pt>
                <c:pt idx="382">
                  <c:v>0.16897899999999999</c:v>
                </c:pt>
                <c:pt idx="383">
                  <c:v>0.49044500000000002</c:v>
                </c:pt>
                <c:pt idx="384">
                  <c:v>0.11833399999999999</c:v>
                </c:pt>
                <c:pt idx="385">
                  <c:v>0.37512800000000002</c:v>
                </c:pt>
                <c:pt idx="386">
                  <c:v>0.246221</c:v>
                </c:pt>
                <c:pt idx="387">
                  <c:v>-0.102115</c:v>
                </c:pt>
                <c:pt idx="388">
                  <c:v>-0.29046300000000003</c:v>
                </c:pt>
                <c:pt idx="389">
                  <c:v>-0.28692899999999999</c:v>
                </c:pt>
                <c:pt idx="390">
                  <c:v>0.12773799999999999</c:v>
                </c:pt>
                <c:pt idx="391">
                  <c:v>0.10473300000000001</c:v>
                </c:pt>
                <c:pt idx="392">
                  <c:v>8.5105100000000003E-2</c:v>
                </c:pt>
                <c:pt idx="393">
                  <c:v>0.22236300000000001</c:v>
                </c:pt>
                <c:pt idx="394">
                  <c:v>0.46182800000000002</c:v>
                </c:pt>
                <c:pt idx="395">
                  <c:v>0.37052099999999999</c:v>
                </c:pt>
                <c:pt idx="396">
                  <c:v>8.8618799999999998E-2</c:v>
                </c:pt>
                <c:pt idx="397">
                  <c:v>9.4481899999999994E-2</c:v>
                </c:pt>
                <c:pt idx="398">
                  <c:v>1.39261E-2</c:v>
                </c:pt>
                <c:pt idx="399">
                  <c:v>0.13639999999999999</c:v>
                </c:pt>
                <c:pt idx="400">
                  <c:v>0.121243</c:v>
                </c:pt>
                <c:pt idx="401">
                  <c:v>0.186692</c:v>
                </c:pt>
                <c:pt idx="402">
                  <c:v>-4.4224399999999997E-2</c:v>
                </c:pt>
                <c:pt idx="403">
                  <c:v>-7.0246799999999998E-2</c:v>
                </c:pt>
                <c:pt idx="404">
                  <c:v>0.246059</c:v>
                </c:pt>
                <c:pt idx="405">
                  <c:v>0.50547799999999998</c:v>
                </c:pt>
                <c:pt idx="406">
                  <c:v>0.27570600000000001</c:v>
                </c:pt>
                <c:pt idx="407">
                  <c:v>0.26817099999999999</c:v>
                </c:pt>
                <c:pt idx="408">
                  <c:v>7.6379900000000001E-2</c:v>
                </c:pt>
                <c:pt idx="409">
                  <c:v>-0.16278500000000001</c:v>
                </c:pt>
                <c:pt idx="410">
                  <c:v>-7.5629399999999999E-2</c:v>
                </c:pt>
                <c:pt idx="411">
                  <c:v>0.18717500000000001</c:v>
                </c:pt>
                <c:pt idx="412">
                  <c:v>0.45343499999999998</c:v>
                </c:pt>
                <c:pt idx="413">
                  <c:v>0.50224400000000002</c:v>
                </c:pt>
                <c:pt idx="414">
                  <c:v>0.53466899999999995</c:v>
                </c:pt>
                <c:pt idx="415">
                  <c:v>0.863425</c:v>
                </c:pt>
                <c:pt idx="416">
                  <c:v>0.67700899999999997</c:v>
                </c:pt>
                <c:pt idx="417">
                  <c:v>0.86109400000000003</c:v>
                </c:pt>
                <c:pt idx="418">
                  <c:v>0.60242700000000005</c:v>
                </c:pt>
                <c:pt idx="419">
                  <c:v>0.4924</c:v>
                </c:pt>
                <c:pt idx="420">
                  <c:v>0.43756400000000001</c:v>
                </c:pt>
                <c:pt idx="421">
                  <c:v>6.8575399999999995E-2</c:v>
                </c:pt>
                <c:pt idx="422">
                  <c:v>0.161107</c:v>
                </c:pt>
                <c:pt idx="423">
                  <c:v>0.34134700000000001</c:v>
                </c:pt>
                <c:pt idx="424">
                  <c:v>0.10596899999999999</c:v>
                </c:pt>
                <c:pt idx="425">
                  <c:v>-0.222216</c:v>
                </c:pt>
                <c:pt idx="426">
                  <c:v>-0.426896</c:v>
                </c:pt>
                <c:pt idx="427">
                  <c:v>-0.138019</c:v>
                </c:pt>
                <c:pt idx="428">
                  <c:v>-4.5707299999999999E-2</c:v>
                </c:pt>
                <c:pt idx="429">
                  <c:v>1.96372E-2</c:v>
                </c:pt>
                <c:pt idx="430">
                  <c:v>-8.9437799999999998E-2</c:v>
                </c:pt>
                <c:pt idx="431">
                  <c:v>-7.24244E-2</c:v>
                </c:pt>
                <c:pt idx="432">
                  <c:v>9.8634799999999995E-2</c:v>
                </c:pt>
                <c:pt idx="433">
                  <c:v>0.28573999999999999</c:v>
                </c:pt>
                <c:pt idx="434">
                  <c:v>0.52848600000000001</c:v>
                </c:pt>
                <c:pt idx="435">
                  <c:v>0.70404</c:v>
                </c:pt>
                <c:pt idx="436">
                  <c:v>0.75275099999999995</c:v>
                </c:pt>
                <c:pt idx="437">
                  <c:v>0.63511099999999998</c:v>
                </c:pt>
                <c:pt idx="438">
                  <c:v>0.82796099999999995</c:v>
                </c:pt>
                <c:pt idx="439">
                  <c:v>0.64566500000000004</c:v>
                </c:pt>
                <c:pt idx="440">
                  <c:v>0.42029499999999997</c:v>
                </c:pt>
                <c:pt idx="441">
                  <c:v>0.39643200000000001</c:v>
                </c:pt>
                <c:pt idx="442">
                  <c:v>0.55032700000000001</c:v>
                </c:pt>
              </c:numCache>
            </c:numRef>
          </c:val>
          <c:smooth val="0"/>
        </c:ser>
        <c:ser>
          <c:idx val="1"/>
          <c:order val="1"/>
          <c:tx>
            <c:strRef>
              <c:f>Sheet1!$C$1</c:f>
              <c:strCache>
                <c:ptCount val="1"/>
                <c:pt idx="0">
                  <c:v>EMI</c:v>
                </c:pt>
              </c:strCache>
            </c:strRef>
          </c:tx>
          <c:spPr>
            <a:ln w="19050" cap="rnd">
              <a:solidFill>
                <a:srgbClr val="C00000"/>
              </a:solidFill>
              <a:round/>
            </a:ln>
            <a:effectLst/>
          </c:spPr>
          <c:marker>
            <c:symbol val="none"/>
          </c:marker>
          <c:cat>
            <c:numRef>
              <c:f>Sheet1!$A$2:$A$444</c:f>
              <c:numCache>
                <c:formatCode>mmm\-yy</c:formatCode>
                <c:ptCount val="443"/>
                <c:pt idx="0">
                  <c:v>29587</c:v>
                </c:pt>
                <c:pt idx="1">
                  <c:v>29618</c:v>
                </c:pt>
                <c:pt idx="2">
                  <c:v>29646</c:v>
                </c:pt>
                <c:pt idx="3">
                  <c:v>29677</c:v>
                </c:pt>
                <c:pt idx="4">
                  <c:v>29707</c:v>
                </c:pt>
                <c:pt idx="5">
                  <c:v>29738</c:v>
                </c:pt>
                <c:pt idx="6">
                  <c:v>29768</c:v>
                </c:pt>
                <c:pt idx="7">
                  <c:v>29799</c:v>
                </c:pt>
                <c:pt idx="8">
                  <c:v>29830</c:v>
                </c:pt>
                <c:pt idx="9">
                  <c:v>29860</c:v>
                </c:pt>
                <c:pt idx="10">
                  <c:v>29891</c:v>
                </c:pt>
                <c:pt idx="11">
                  <c:v>29921</c:v>
                </c:pt>
                <c:pt idx="12">
                  <c:v>29952</c:v>
                </c:pt>
                <c:pt idx="13">
                  <c:v>29983</c:v>
                </c:pt>
                <c:pt idx="14">
                  <c:v>30011</c:v>
                </c:pt>
                <c:pt idx="15">
                  <c:v>30042</c:v>
                </c:pt>
                <c:pt idx="16">
                  <c:v>30072</c:v>
                </c:pt>
                <c:pt idx="17">
                  <c:v>30103</c:v>
                </c:pt>
                <c:pt idx="18">
                  <c:v>30133</c:v>
                </c:pt>
                <c:pt idx="19">
                  <c:v>30164</c:v>
                </c:pt>
                <c:pt idx="20">
                  <c:v>30195</c:v>
                </c:pt>
                <c:pt idx="21">
                  <c:v>30225</c:v>
                </c:pt>
                <c:pt idx="22">
                  <c:v>30256</c:v>
                </c:pt>
                <c:pt idx="23">
                  <c:v>30286</c:v>
                </c:pt>
                <c:pt idx="24">
                  <c:v>30317</c:v>
                </c:pt>
                <c:pt idx="25">
                  <c:v>30348</c:v>
                </c:pt>
                <c:pt idx="26">
                  <c:v>30376</c:v>
                </c:pt>
                <c:pt idx="27">
                  <c:v>30407</c:v>
                </c:pt>
                <c:pt idx="28">
                  <c:v>30437</c:v>
                </c:pt>
                <c:pt idx="29">
                  <c:v>30468</c:v>
                </c:pt>
                <c:pt idx="30">
                  <c:v>30498</c:v>
                </c:pt>
                <c:pt idx="31">
                  <c:v>30529</c:v>
                </c:pt>
                <c:pt idx="32">
                  <c:v>30560</c:v>
                </c:pt>
                <c:pt idx="33">
                  <c:v>30590</c:v>
                </c:pt>
                <c:pt idx="34">
                  <c:v>30621</c:v>
                </c:pt>
                <c:pt idx="35">
                  <c:v>30651</c:v>
                </c:pt>
                <c:pt idx="36">
                  <c:v>30682</c:v>
                </c:pt>
                <c:pt idx="37">
                  <c:v>30713</c:v>
                </c:pt>
                <c:pt idx="38">
                  <c:v>30742</c:v>
                </c:pt>
                <c:pt idx="39">
                  <c:v>30773</c:v>
                </c:pt>
                <c:pt idx="40">
                  <c:v>30803</c:v>
                </c:pt>
                <c:pt idx="41">
                  <c:v>30834</c:v>
                </c:pt>
                <c:pt idx="42">
                  <c:v>30864</c:v>
                </c:pt>
                <c:pt idx="43">
                  <c:v>30895</c:v>
                </c:pt>
                <c:pt idx="44">
                  <c:v>30926</c:v>
                </c:pt>
                <c:pt idx="45">
                  <c:v>30956</c:v>
                </c:pt>
                <c:pt idx="46">
                  <c:v>30987</c:v>
                </c:pt>
                <c:pt idx="47">
                  <c:v>31017</c:v>
                </c:pt>
                <c:pt idx="48">
                  <c:v>31048</c:v>
                </c:pt>
                <c:pt idx="49">
                  <c:v>31079</c:v>
                </c:pt>
                <c:pt idx="50">
                  <c:v>31107</c:v>
                </c:pt>
                <c:pt idx="51">
                  <c:v>31138</c:v>
                </c:pt>
                <c:pt idx="52">
                  <c:v>31168</c:v>
                </c:pt>
                <c:pt idx="53">
                  <c:v>31199</c:v>
                </c:pt>
                <c:pt idx="54">
                  <c:v>31229</c:v>
                </c:pt>
                <c:pt idx="55">
                  <c:v>31260</c:v>
                </c:pt>
                <c:pt idx="56">
                  <c:v>31291</c:v>
                </c:pt>
                <c:pt idx="57">
                  <c:v>31321</c:v>
                </c:pt>
                <c:pt idx="58">
                  <c:v>31352</c:v>
                </c:pt>
                <c:pt idx="59">
                  <c:v>31382</c:v>
                </c:pt>
                <c:pt idx="60">
                  <c:v>31413</c:v>
                </c:pt>
                <c:pt idx="61">
                  <c:v>31444</c:v>
                </c:pt>
                <c:pt idx="62">
                  <c:v>31472</c:v>
                </c:pt>
                <c:pt idx="63">
                  <c:v>31503</c:v>
                </c:pt>
                <c:pt idx="64">
                  <c:v>31533</c:v>
                </c:pt>
                <c:pt idx="65">
                  <c:v>31564</c:v>
                </c:pt>
                <c:pt idx="66">
                  <c:v>31594</c:v>
                </c:pt>
                <c:pt idx="67">
                  <c:v>31625</c:v>
                </c:pt>
                <c:pt idx="68">
                  <c:v>31656</c:v>
                </c:pt>
                <c:pt idx="69">
                  <c:v>31686</c:v>
                </c:pt>
                <c:pt idx="70">
                  <c:v>31717</c:v>
                </c:pt>
                <c:pt idx="71">
                  <c:v>31747</c:v>
                </c:pt>
                <c:pt idx="72">
                  <c:v>31778</c:v>
                </c:pt>
                <c:pt idx="73">
                  <c:v>31809</c:v>
                </c:pt>
                <c:pt idx="74">
                  <c:v>31837</c:v>
                </c:pt>
                <c:pt idx="75">
                  <c:v>31868</c:v>
                </c:pt>
                <c:pt idx="76">
                  <c:v>31898</c:v>
                </c:pt>
                <c:pt idx="77">
                  <c:v>31929</c:v>
                </c:pt>
                <c:pt idx="78">
                  <c:v>31959</c:v>
                </c:pt>
                <c:pt idx="79">
                  <c:v>31990</c:v>
                </c:pt>
                <c:pt idx="80">
                  <c:v>32021</c:v>
                </c:pt>
                <c:pt idx="81">
                  <c:v>32051</c:v>
                </c:pt>
                <c:pt idx="82">
                  <c:v>32082</c:v>
                </c:pt>
                <c:pt idx="83">
                  <c:v>32112</c:v>
                </c:pt>
                <c:pt idx="84">
                  <c:v>32143</c:v>
                </c:pt>
                <c:pt idx="85">
                  <c:v>32174</c:v>
                </c:pt>
                <c:pt idx="86">
                  <c:v>32203</c:v>
                </c:pt>
                <c:pt idx="87">
                  <c:v>32234</c:v>
                </c:pt>
                <c:pt idx="88">
                  <c:v>32264</c:v>
                </c:pt>
                <c:pt idx="89">
                  <c:v>32295</c:v>
                </c:pt>
                <c:pt idx="90">
                  <c:v>32325</c:v>
                </c:pt>
                <c:pt idx="91">
                  <c:v>32356</c:v>
                </c:pt>
                <c:pt idx="92">
                  <c:v>32387</c:v>
                </c:pt>
                <c:pt idx="93">
                  <c:v>32417</c:v>
                </c:pt>
                <c:pt idx="94">
                  <c:v>32448</c:v>
                </c:pt>
                <c:pt idx="95">
                  <c:v>32478</c:v>
                </c:pt>
                <c:pt idx="96">
                  <c:v>32509</c:v>
                </c:pt>
                <c:pt idx="97">
                  <c:v>32540</c:v>
                </c:pt>
                <c:pt idx="98">
                  <c:v>32568</c:v>
                </c:pt>
                <c:pt idx="99">
                  <c:v>32599</c:v>
                </c:pt>
                <c:pt idx="100">
                  <c:v>32629</c:v>
                </c:pt>
                <c:pt idx="101">
                  <c:v>32660</c:v>
                </c:pt>
                <c:pt idx="102">
                  <c:v>32690</c:v>
                </c:pt>
                <c:pt idx="103">
                  <c:v>32721</c:v>
                </c:pt>
                <c:pt idx="104">
                  <c:v>32752</c:v>
                </c:pt>
                <c:pt idx="105">
                  <c:v>32782</c:v>
                </c:pt>
                <c:pt idx="106">
                  <c:v>32813</c:v>
                </c:pt>
                <c:pt idx="107">
                  <c:v>32843</c:v>
                </c:pt>
                <c:pt idx="108">
                  <c:v>32874</c:v>
                </c:pt>
                <c:pt idx="109">
                  <c:v>32905</c:v>
                </c:pt>
                <c:pt idx="110">
                  <c:v>32933</c:v>
                </c:pt>
                <c:pt idx="111">
                  <c:v>32964</c:v>
                </c:pt>
                <c:pt idx="112">
                  <c:v>32994</c:v>
                </c:pt>
                <c:pt idx="113">
                  <c:v>33025</c:v>
                </c:pt>
                <c:pt idx="114">
                  <c:v>33055</c:v>
                </c:pt>
                <c:pt idx="115">
                  <c:v>33086</c:v>
                </c:pt>
                <c:pt idx="116">
                  <c:v>33117</c:v>
                </c:pt>
                <c:pt idx="117">
                  <c:v>33147</c:v>
                </c:pt>
                <c:pt idx="118">
                  <c:v>33178</c:v>
                </c:pt>
                <c:pt idx="119">
                  <c:v>33208</c:v>
                </c:pt>
                <c:pt idx="120">
                  <c:v>33239</c:v>
                </c:pt>
                <c:pt idx="121">
                  <c:v>33270</c:v>
                </c:pt>
                <c:pt idx="122">
                  <c:v>33298</c:v>
                </c:pt>
                <c:pt idx="123">
                  <c:v>33329</c:v>
                </c:pt>
                <c:pt idx="124">
                  <c:v>33359</c:v>
                </c:pt>
                <c:pt idx="125">
                  <c:v>33390</c:v>
                </c:pt>
                <c:pt idx="126">
                  <c:v>33420</c:v>
                </c:pt>
                <c:pt idx="127">
                  <c:v>33451</c:v>
                </c:pt>
                <c:pt idx="128">
                  <c:v>33482</c:v>
                </c:pt>
                <c:pt idx="129">
                  <c:v>33512</c:v>
                </c:pt>
                <c:pt idx="130">
                  <c:v>33543</c:v>
                </c:pt>
                <c:pt idx="131">
                  <c:v>33573</c:v>
                </c:pt>
                <c:pt idx="132">
                  <c:v>33604</c:v>
                </c:pt>
                <c:pt idx="133">
                  <c:v>33635</c:v>
                </c:pt>
                <c:pt idx="134">
                  <c:v>33664</c:v>
                </c:pt>
                <c:pt idx="135">
                  <c:v>33695</c:v>
                </c:pt>
                <c:pt idx="136">
                  <c:v>33725</c:v>
                </c:pt>
                <c:pt idx="137">
                  <c:v>33756</c:v>
                </c:pt>
                <c:pt idx="138">
                  <c:v>33786</c:v>
                </c:pt>
                <c:pt idx="139">
                  <c:v>33817</c:v>
                </c:pt>
                <c:pt idx="140">
                  <c:v>33848</c:v>
                </c:pt>
                <c:pt idx="141">
                  <c:v>33878</c:v>
                </c:pt>
                <c:pt idx="142">
                  <c:v>33909</c:v>
                </c:pt>
                <c:pt idx="143">
                  <c:v>33939</c:v>
                </c:pt>
                <c:pt idx="144">
                  <c:v>33970</c:v>
                </c:pt>
                <c:pt idx="145">
                  <c:v>34001</c:v>
                </c:pt>
                <c:pt idx="146">
                  <c:v>34029</c:v>
                </c:pt>
                <c:pt idx="147">
                  <c:v>34060</c:v>
                </c:pt>
                <c:pt idx="148">
                  <c:v>34090</c:v>
                </c:pt>
                <c:pt idx="149">
                  <c:v>34121</c:v>
                </c:pt>
                <c:pt idx="150">
                  <c:v>34151</c:v>
                </c:pt>
                <c:pt idx="151">
                  <c:v>34182</c:v>
                </c:pt>
                <c:pt idx="152">
                  <c:v>34213</c:v>
                </c:pt>
                <c:pt idx="153">
                  <c:v>34243</c:v>
                </c:pt>
                <c:pt idx="154">
                  <c:v>34274</c:v>
                </c:pt>
                <c:pt idx="155">
                  <c:v>34304</c:v>
                </c:pt>
                <c:pt idx="156">
                  <c:v>34335</c:v>
                </c:pt>
                <c:pt idx="157">
                  <c:v>34366</c:v>
                </c:pt>
                <c:pt idx="158">
                  <c:v>34394</c:v>
                </c:pt>
                <c:pt idx="159">
                  <c:v>34425</c:v>
                </c:pt>
                <c:pt idx="160">
                  <c:v>34455</c:v>
                </c:pt>
                <c:pt idx="161">
                  <c:v>34486</c:v>
                </c:pt>
                <c:pt idx="162">
                  <c:v>34516</c:v>
                </c:pt>
                <c:pt idx="163">
                  <c:v>34547</c:v>
                </c:pt>
                <c:pt idx="164">
                  <c:v>34578</c:v>
                </c:pt>
                <c:pt idx="165">
                  <c:v>34608</c:v>
                </c:pt>
                <c:pt idx="166">
                  <c:v>34639</c:v>
                </c:pt>
                <c:pt idx="167">
                  <c:v>34669</c:v>
                </c:pt>
                <c:pt idx="168">
                  <c:v>34700</c:v>
                </c:pt>
                <c:pt idx="169">
                  <c:v>34731</c:v>
                </c:pt>
                <c:pt idx="170">
                  <c:v>34759</c:v>
                </c:pt>
                <c:pt idx="171">
                  <c:v>34790</c:v>
                </c:pt>
                <c:pt idx="172">
                  <c:v>34820</c:v>
                </c:pt>
                <c:pt idx="173">
                  <c:v>34851</c:v>
                </c:pt>
                <c:pt idx="174">
                  <c:v>34881</c:v>
                </c:pt>
                <c:pt idx="175">
                  <c:v>34912</c:v>
                </c:pt>
                <c:pt idx="176">
                  <c:v>34943</c:v>
                </c:pt>
                <c:pt idx="177">
                  <c:v>34973</c:v>
                </c:pt>
                <c:pt idx="178">
                  <c:v>35004</c:v>
                </c:pt>
                <c:pt idx="179">
                  <c:v>35034</c:v>
                </c:pt>
                <c:pt idx="180">
                  <c:v>35065</c:v>
                </c:pt>
                <c:pt idx="181">
                  <c:v>35096</c:v>
                </c:pt>
                <c:pt idx="182">
                  <c:v>35125</c:v>
                </c:pt>
                <c:pt idx="183">
                  <c:v>35156</c:v>
                </c:pt>
                <c:pt idx="184">
                  <c:v>35186</c:v>
                </c:pt>
                <c:pt idx="185">
                  <c:v>35217</c:v>
                </c:pt>
                <c:pt idx="186">
                  <c:v>35247</c:v>
                </c:pt>
                <c:pt idx="187">
                  <c:v>35278</c:v>
                </c:pt>
                <c:pt idx="188">
                  <c:v>35309</c:v>
                </c:pt>
                <c:pt idx="189">
                  <c:v>35339</c:v>
                </c:pt>
                <c:pt idx="190">
                  <c:v>35370</c:v>
                </c:pt>
                <c:pt idx="191">
                  <c:v>35400</c:v>
                </c:pt>
                <c:pt idx="192">
                  <c:v>35431</c:v>
                </c:pt>
                <c:pt idx="193">
                  <c:v>35462</c:v>
                </c:pt>
                <c:pt idx="194">
                  <c:v>35490</c:v>
                </c:pt>
                <c:pt idx="195">
                  <c:v>35521</c:v>
                </c:pt>
                <c:pt idx="196">
                  <c:v>35551</c:v>
                </c:pt>
                <c:pt idx="197">
                  <c:v>35582</c:v>
                </c:pt>
                <c:pt idx="198">
                  <c:v>35612</c:v>
                </c:pt>
                <c:pt idx="199">
                  <c:v>35643</c:v>
                </c:pt>
                <c:pt idx="200">
                  <c:v>35674</c:v>
                </c:pt>
                <c:pt idx="201">
                  <c:v>35704</c:v>
                </c:pt>
                <c:pt idx="202">
                  <c:v>35735</c:v>
                </c:pt>
                <c:pt idx="203">
                  <c:v>35765</c:v>
                </c:pt>
                <c:pt idx="204">
                  <c:v>35796</c:v>
                </c:pt>
                <c:pt idx="205">
                  <c:v>35827</c:v>
                </c:pt>
                <c:pt idx="206">
                  <c:v>35855</c:v>
                </c:pt>
                <c:pt idx="207">
                  <c:v>35886</c:v>
                </c:pt>
                <c:pt idx="208">
                  <c:v>35916</c:v>
                </c:pt>
                <c:pt idx="209">
                  <c:v>35947</c:v>
                </c:pt>
                <c:pt idx="210">
                  <c:v>35977</c:v>
                </c:pt>
                <c:pt idx="211">
                  <c:v>36008</c:v>
                </c:pt>
                <c:pt idx="212">
                  <c:v>36039</c:v>
                </c:pt>
                <c:pt idx="213">
                  <c:v>36069</c:v>
                </c:pt>
                <c:pt idx="214">
                  <c:v>36100</c:v>
                </c:pt>
                <c:pt idx="215">
                  <c:v>36130</c:v>
                </c:pt>
                <c:pt idx="216">
                  <c:v>36161</c:v>
                </c:pt>
                <c:pt idx="217">
                  <c:v>36192</c:v>
                </c:pt>
                <c:pt idx="218">
                  <c:v>36220</c:v>
                </c:pt>
                <c:pt idx="219">
                  <c:v>36251</c:v>
                </c:pt>
                <c:pt idx="220">
                  <c:v>36281</c:v>
                </c:pt>
                <c:pt idx="221">
                  <c:v>36312</c:v>
                </c:pt>
                <c:pt idx="222">
                  <c:v>36342</c:v>
                </c:pt>
                <c:pt idx="223">
                  <c:v>36373</c:v>
                </c:pt>
                <c:pt idx="224">
                  <c:v>36404</c:v>
                </c:pt>
                <c:pt idx="225">
                  <c:v>36434</c:v>
                </c:pt>
                <c:pt idx="226">
                  <c:v>36465</c:v>
                </c:pt>
                <c:pt idx="227">
                  <c:v>36495</c:v>
                </c:pt>
                <c:pt idx="228">
                  <c:v>36526</c:v>
                </c:pt>
                <c:pt idx="229">
                  <c:v>36557</c:v>
                </c:pt>
                <c:pt idx="230">
                  <c:v>36586</c:v>
                </c:pt>
                <c:pt idx="231">
                  <c:v>36617</c:v>
                </c:pt>
                <c:pt idx="232">
                  <c:v>36647</c:v>
                </c:pt>
                <c:pt idx="233">
                  <c:v>36678</c:v>
                </c:pt>
                <c:pt idx="234">
                  <c:v>36708</c:v>
                </c:pt>
                <c:pt idx="235">
                  <c:v>36739</c:v>
                </c:pt>
                <c:pt idx="236">
                  <c:v>36770</c:v>
                </c:pt>
                <c:pt idx="237">
                  <c:v>36800</c:v>
                </c:pt>
                <c:pt idx="238">
                  <c:v>36831</c:v>
                </c:pt>
                <c:pt idx="239">
                  <c:v>36861</c:v>
                </c:pt>
                <c:pt idx="240">
                  <c:v>36892</c:v>
                </c:pt>
                <c:pt idx="241">
                  <c:v>36923</c:v>
                </c:pt>
                <c:pt idx="242">
                  <c:v>36951</c:v>
                </c:pt>
                <c:pt idx="243">
                  <c:v>36982</c:v>
                </c:pt>
                <c:pt idx="244">
                  <c:v>37012</c:v>
                </c:pt>
                <c:pt idx="245">
                  <c:v>37043</c:v>
                </c:pt>
                <c:pt idx="246">
                  <c:v>37073</c:v>
                </c:pt>
                <c:pt idx="247">
                  <c:v>37104</c:v>
                </c:pt>
                <c:pt idx="248">
                  <c:v>37135</c:v>
                </c:pt>
                <c:pt idx="249">
                  <c:v>37165</c:v>
                </c:pt>
                <c:pt idx="250">
                  <c:v>37196</c:v>
                </c:pt>
                <c:pt idx="251">
                  <c:v>37226</c:v>
                </c:pt>
                <c:pt idx="252">
                  <c:v>37257</c:v>
                </c:pt>
                <c:pt idx="253">
                  <c:v>37288</c:v>
                </c:pt>
                <c:pt idx="254">
                  <c:v>37316</c:v>
                </c:pt>
                <c:pt idx="255">
                  <c:v>37347</c:v>
                </c:pt>
                <c:pt idx="256">
                  <c:v>37377</c:v>
                </c:pt>
                <c:pt idx="257">
                  <c:v>37408</c:v>
                </c:pt>
                <c:pt idx="258">
                  <c:v>37438</c:v>
                </c:pt>
                <c:pt idx="259">
                  <c:v>37469</c:v>
                </c:pt>
                <c:pt idx="260">
                  <c:v>37500</c:v>
                </c:pt>
                <c:pt idx="261">
                  <c:v>37530</c:v>
                </c:pt>
                <c:pt idx="262">
                  <c:v>37561</c:v>
                </c:pt>
                <c:pt idx="263">
                  <c:v>37591</c:v>
                </c:pt>
                <c:pt idx="264">
                  <c:v>37622</c:v>
                </c:pt>
                <c:pt idx="265">
                  <c:v>37653</c:v>
                </c:pt>
                <c:pt idx="266">
                  <c:v>37681</c:v>
                </c:pt>
                <c:pt idx="267">
                  <c:v>37712</c:v>
                </c:pt>
                <c:pt idx="268">
                  <c:v>37742</c:v>
                </c:pt>
                <c:pt idx="269">
                  <c:v>37773</c:v>
                </c:pt>
                <c:pt idx="270">
                  <c:v>37803</c:v>
                </c:pt>
                <c:pt idx="271">
                  <c:v>37834</c:v>
                </c:pt>
                <c:pt idx="272">
                  <c:v>37865</c:v>
                </c:pt>
                <c:pt idx="273">
                  <c:v>37895</c:v>
                </c:pt>
                <c:pt idx="274">
                  <c:v>37926</c:v>
                </c:pt>
                <c:pt idx="275">
                  <c:v>37956</c:v>
                </c:pt>
                <c:pt idx="276">
                  <c:v>37987</c:v>
                </c:pt>
                <c:pt idx="277">
                  <c:v>38018</c:v>
                </c:pt>
                <c:pt idx="278">
                  <c:v>38047</c:v>
                </c:pt>
                <c:pt idx="279">
                  <c:v>38078</c:v>
                </c:pt>
                <c:pt idx="280">
                  <c:v>38108</c:v>
                </c:pt>
                <c:pt idx="281">
                  <c:v>38139</c:v>
                </c:pt>
                <c:pt idx="282">
                  <c:v>38169</c:v>
                </c:pt>
                <c:pt idx="283">
                  <c:v>38200</c:v>
                </c:pt>
                <c:pt idx="284">
                  <c:v>38231</c:v>
                </c:pt>
                <c:pt idx="285">
                  <c:v>38261</c:v>
                </c:pt>
                <c:pt idx="286">
                  <c:v>38292</c:v>
                </c:pt>
                <c:pt idx="287">
                  <c:v>38322</c:v>
                </c:pt>
                <c:pt idx="288">
                  <c:v>38353</c:v>
                </c:pt>
                <c:pt idx="289">
                  <c:v>38384</c:v>
                </c:pt>
                <c:pt idx="290">
                  <c:v>38412</c:v>
                </c:pt>
                <c:pt idx="291">
                  <c:v>38443</c:v>
                </c:pt>
                <c:pt idx="292">
                  <c:v>38473</c:v>
                </c:pt>
                <c:pt idx="293">
                  <c:v>38504</c:v>
                </c:pt>
                <c:pt idx="294">
                  <c:v>38534</c:v>
                </c:pt>
                <c:pt idx="295">
                  <c:v>38565</c:v>
                </c:pt>
                <c:pt idx="296">
                  <c:v>38596</c:v>
                </c:pt>
                <c:pt idx="297">
                  <c:v>38626</c:v>
                </c:pt>
                <c:pt idx="298">
                  <c:v>38657</c:v>
                </c:pt>
                <c:pt idx="299">
                  <c:v>38687</c:v>
                </c:pt>
                <c:pt idx="300">
                  <c:v>38718</c:v>
                </c:pt>
                <c:pt idx="301">
                  <c:v>38749</c:v>
                </c:pt>
                <c:pt idx="302">
                  <c:v>38777</c:v>
                </c:pt>
                <c:pt idx="303">
                  <c:v>38808</c:v>
                </c:pt>
                <c:pt idx="304">
                  <c:v>38838</c:v>
                </c:pt>
                <c:pt idx="305">
                  <c:v>38869</c:v>
                </c:pt>
                <c:pt idx="306">
                  <c:v>38899</c:v>
                </c:pt>
                <c:pt idx="307">
                  <c:v>38930</c:v>
                </c:pt>
                <c:pt idx="308">
                  <c:v>38961</c:v>
                </c:pt>
                <c:pt idx="309">
                  <c:v>38991</c:v>
                </c:pt>
                <c:pt idx="310">
                  <c:v>39022</c:v>
                </c:pt>
                <c:pt idx="311">
                  <c:v>39052</c:v>
                </c:pt>
                <c:pt idx="312">
                  <c:v>39083</c:v>
                </c:pt>
                <c:pt idx="313">
                  <c:v>39114</c:v>
                </c:pt>
                <c:pt idx="314">
                  <c:v>39142</c:v>
                </c:pt>
                <c:pt idx="315">
                  <c:v>39173</c:v>
                </c:pt>
                <c:pt idx="316">
                  <c:v>39203</c:v>
                </c:pt>
                <c:pt idx="317">
                  <c:v>39234</c:v>
                </c:pt>
                <c:pt idx="318">
                  <c:v>39264</c:v>
                </c:pt>
                <c:pt idx="319">
                  <c:v>39295</c:v>
                </c:pt>
                <c:pt idx="320">
                  <c:v>39326</c:v>
                </c:pt>
                <c:pt idx="321">
                  <c:v>39356</c:v>
                </c:pt>
                <c:pt idx="322">
                  <c:v>39387</c:v>
                </c:pt>
                <c:pt idx="323">
                  <c:v>39417</c:v>
                </c:pt>
                <c:pt idx="324">
                  <c:v>39448</c:v>
                </c:pt>
                <c:pt idx="325">
                  <c:v>39479</c:v>
                </c:pt>
                <c:pt idx="326">
                  <c:v>39508</c:v>
                </c:pt>
                <c:pt idx="327">
                  <c:v>39539</c:v>
                </c:pt>
                <c:pt idx="328">
                  <c:v>39569</c:v>
                </c:pt>
                <c:pt idx="329">
                  <c:v>39600</c:v>
                </c:pt>
                <c:pt idx="330">
                  <c:v>39630</c:v>
                </c:pt>
                <c:pt idx="331">
                  <c:v>39661</c:v>
                </c:pt>
                <c:pt idx="332">
                  <c:v>39692</c:v>
                </c:pt>
                <c:pt idx="333">
                  <c:v>39722</c:v>
                </c:pt>
                <c:pt idx="334">
                  <c:v>39753</c:v>
                </c:pt>
                <c:pt idx="335">
                  <c:v>39783</c:v>
                </c:pt>
                <c:pt idx="336">
                  <c:v>39814</c:v>
                </c:pt>
                <c:pt idx="337">
                  <c:v>39845</c:v>
                </c:pt>
                <c:pt idx="338">
                  <c:v>39873</c:v>
                </c:pt>
                <c:pt idx="339">
                  <c:v>39904</c:v>
                </c:pt>
                <c:pt idx="340">
                  <c:v>39934</c:v>
                </c:pt>
                <c:pt idx="341">
                  <c:v>39965</c:v>
                </c:pt>
                <c:pt idx="342">
                  <c:v>39995</c:v>
                </c:pt>
                <c:pt idx="343">
                  <c:v>40026</c:v>
                </c:pt>
                <c:pt idx="344">
                  <c:v>40057</c:v>
                </c:pt>
                <c:pt idx="345">
                  <c:v>40087</c:v>
                </c:pt>
                <c:pt idx="346">
                  <c:v>40118</c:v>
                </c:pt>
                <c:pt idx="347">
                  <c:v>40148</c:v>
                </c:pt>
                <c:pt idx="348">
                  <c:v>40179</c:v>
                </c:pt>
                <c:pt idx="349">
                  <c:v>40210</c:v>
                </c:pt>
                <c:pt idx="350">
                  <c:v>40238</c:v>
                </c:pt>
                <c:pt idx="351">
                  <c:v>40269</c:v>
                </c:pt>
                <c:pt idx="352">
                  <c:v>40299</c:v>
                </c:pt>
                <c:pt idx="353">
                  <c:v>40330</c:v>
                </c:pt>
                <c:pt idx="354">
                  <c:v>40360</c:v>
                </c:pt>
                <c:pt idx="355">
                  <c:v>40391</c:v>
                </c:pt>
                <c:pt idx="356">
                  <c:v>40422</c:v>
                </c:pt>
                <c:pt idx="357">
                  <c:v>40452</c:v>
                </c:pt>
                <c:pt idx="358">
                  <c:v>40483</c:v>
                </c:pt>
                <c:pt idx="359">
                  <c:v>40513</c:v>
                </c:pt>
                <c:pt idx="360">
                  <c:v>40544</c:v>
                </c:pt>
                <c:pt idx="361">
                  <c:v>40575</c:v>
                </c:pt>
                <c:pt idx="362">
                  <c:v>40603</c:v>
                </c:pt>
                <c:pt idx="363">
                  <c:v>40634</c:v>
                </c:pt>
                <c:pt idx="364">
                  <c:v>40664</c:v>
                </c:pt>
                <c:pt idx="365">
                  <c:v>40695</c:v>
                </c:pt>
                <c:pt idx="366">
                  <c:v>40725</c:v>
                </c:pt>
                <c:pt idx="367">
                  <c:v>40756</c:v>
                </c:pt>
                <c:pt idx="368">
                  <c:v>40787</c:v>
                </c:pt>
                <c:pt idx="369">
                  <c:v>40817</c:v>
                </c:pt>
                <c:pt idx="370">
                  <c:v>40848</c:v>
                </c:pt>
                <c:pt idx="371">
                  <c:v>40878</c:v>
                </c:pt>
                <c:pt idx="372">
                  <c:v>40909</c:v>
                </c:pt>
                <c:pt idx="373">
                  <c:v>40940</c:v>
                </c:pt>
                <c:pt idx="374">
                  <c:v>40969</c:v>
                </c:pt>
                <c:pt idx="375">
                  <c:v>41000</c:v>
                </c:pt>
                <c:pt idx="376">
                  <c:v>41030</c:v>
                </c:pt>
                <c:pt idx="377">
                  <c:v>41061</c:v>
                </c:pt>
                <c:pt idx="378">
                  <c:v>41091</c:v>
                </c:pt>
                <c:pt idx="379">
                  <c:v>41122</c:v>
                </c:pt>
                <c:pt idx="380">
                  <c:v>41153</c:v>
                </c:pt>
                <c:pt idx="381">
                  <c:v>41183</c:v>
                </c:pt>
                <c:pt idx="382">
                  <c:v>41214</c:v>
                </c:pt>
                <c:pt idx="383">
                  <c:v>41244</c:v>
                </c:pt>
                <c:pt idx="384">
                  <c:v>41275</c:v>
                </c:pt>
                <c:pt idx="385">
                  <c:v>41306</c:v>
                </c:pt>
                <c:pt idx="386">
                  <c:v>41334</c:v>
                </c:pt>
                <c:pt idx="387">
                  <c:v>41365</c:v>
                </c:pt>
                <c:pt idx="388">
                  <c:v>41395</c:v>
                </c:pt>
                <c:pt idx="389">
                  <c:v>41426</c:v>
                </c:pt>
                <c:pt idx="390">
                  <c:v>41456</c:v>
                </c:pt>
                <c:pt idx="391">
                  <c:v>41487</c:v>
                </c:pt>
                <c:pt idx="392">
                  <c:v>41518</c:v>
                </c:pt>
                <c:pt idx="393">
                  <c:v>41548</c:v>
                </c:pt>
                <c:pt idx="394">
                  <c:v>41579</c:v>
                </c:pt>
                <c:pt idx="395">
                  <c:v>41609</c:v>
                </c:pt>
                <c:pt idx="396">
                  <c:v>41640</c:v>
                </c:pt>
                <c:pt idx="397">
                  <c:v>41671</c:v>
                </c:pt>
                <c:pt idx="398">
                  <c:v>41699</c:v>
                </c:pt>
                <c:pt idx="399">
                  <c:v>41730</c:v>
                </c:pt>
                <c:pt idx="400">
                  <c:v>41760</c:v>
                </c:pt>
                <c:pt idx="401">
                  <c:v>41791</c:v>
                </c:pt>
                <c:pt idx="402">
                  <c:v>41821</c:v>
                </c:pt>
                <c:pt idx="403">
                  <c:v>41852</c:v>
                </c:pt>
                <c:pt idx="404">
                  <c:v>41883</c:v>
                </c:pt>
                <c:pt idx="405">
                  <c:v>41913</c:v>
                </c:pt>
                <c:pt idx="406">
                  <c:v>41944</c:v>
                </c:pt>
                <c:pt idx="407">
                  <c:v>41974</c:v>
                </c:pt>
                <c:pt idx="408">
                  <c:v>42005</c:v>
                </c:pt>
                <c:pt idx="409">
                  <c:v>42036</c:v>
                </c:pt>
                <c:pt idx="410">
                  <c:v>42064</c:v>
                </c:pt>
                <c:pt idx="411">
                  <c:v>42095</c:v>
                </c:pt>
                <c:pt idx="412">
                  <c:v>42125</c:v>
                </c:pt>
                <c:pt idx="413">
                  <c:v>42156</c:v>
                </c:pt>
                <c:pt idx="414">
                  <c:v>42186</c:v>
                </c:pt>
                <c:pt idx="415">
                  <c:v>42217</c:v>
                </c:pt>
                <c:pt idx="416">
                  <c:v>42248</c:v>
                </c:pt>
                <c:pt idx="417">
                  <c:v>42278</c:v>
                </c:pt>
                <c:pt idx="418">
                  <c:v>42309</c:v>
                </c:pt>
                <c:pt idx="419">
                  <c:v>42339</c:v>
                </c:pt>
                <c:pt idx="420">
                  <c:v>42370</c:v>
                </c:pt>
                <c:pt idx="421">
                  <c:v>42401</c:v>
                </c:pt>
                <c:pt idx="422">
                  <c:v>42430</c:v>
                </c:pt>
                <c:pt idx="423">
                  <c:v>42461</c:v>
                </c:pt>
                <c:pt idx="424">
                  <c:v>42491</c:v>
                </c:pt>
                <c:pt idx="425">
                  <c:v>42522</c:v>
                </c:pt>
                <c:pt idx="426">
                  <c:v>42552</c:v>
                </c:pt>
                <c:pt idx="427">
                  <c:v>42583</c:v>
                </c:pt>
                <c:pt idx="428">
                  <c:v>42614</c:v>
                </c:pt>
                <c:pt idx="429">
                  <c:v>42644</c:v>
                </c:pt>
                <c:pt idx="430">
                  <c:v>42675</c:v>
                </c:pt>
                <c:pt idx="431">
                  <c:v>42705</c:v>
                </c:pt>
                <c:pt idx="432">
                  <c:v>42736</c:v>
                </c:pt>
                <c:pt idx="433">
                  <c:v>42767</c:v>
                </c:pt>
                <c:pt idx="434">
                  <c:v>42795</c:v>
                </c:pt>
                <c:pt idx="435">
                  <c:v>42826</c:v>
                </c:pt>
                <c:pt idx="436">
                  <c:v>42856</c:v>
                </c:pt>
                <c:pt idx="437">
                  <c:v>42887</c:v>
                </c:pt>
                <c:pt idx="438">
                  <c:v>42917</c:v>
                </c:pt>
                <c:pt idx="439">
                  <c:v>42948</c:v>
                </c:pt>
                <c:pt idx="440">
                  <c:v>42979</c:v>
                </c:pt>
                <c:pt idx="441">
                  <c:v>43009</c:v>
                </c:pt>
                <c:pt idx="442">
                  <c:v>43040</c:v>
                </c:pt>
              </c:numCache>
            </c:numRef>
          </c:cat>
          <c:val>
            <c:numRef>
              <c:f>Sheet1!$C$2:$C$444</c:f>
              <c:numCache>
                <c:formatCode>General</c:formatCode>
                <c:ptCount val="443"/>
                <c:pt idx="0">
                  <c:v>0.36431999999999998</c:v>
                </c:pt>
                <c:pt idx="1">
                  <c:v>7.5379500000000002E-2</c:v>
                </c:pt>
                <c:pt idx="2">
                  <c:v>0.15799199999999999</c:v>
                </c:pt>
                <c:pt idx="3">
                  <c:v>-0.14010600000000001</c:v>
                </c:pt>
                <c:pt idx="4">
                  <c:v>-0.28074900000000003</c:v>
                </c:pt>
                <c:pt idx="5">
                  <c:v>-0.45325399999999999</c:v>
                </c:pt>
                <c:pt idx="6">
                  <c:v>-0.50952799999999998</c:v>
                </c:pt>
                <c:pt idx="7">
                  <c:v>-0.23378499999999999</c:v>
                </c:pt>
                <c:pt idx="8">
                  <c:v>-0.107358</c:v>
                </c:pt>
                <c:pt idx="9">
                  <c:v>-8.4164699999999995E-2</c:v>
                </c:pt>
                <c:pt idx="10">
                  <c:v>-4.4283799999999998E-2</c:v>
                </c:pt>
                <c:pt idx="11">
                  <c:v>4.7551400000000001E-2</c:v>
                </c:pt>
                <c:pt idx="12">
                  <c:v>-0.138628</c:v>
                </c:pt>
                <c:pt idx="13">
                  <c:v>-7.5772099999999995E-2</c:v>
                </c:pt>
                <c:pt idx="14">
                  <c:v>0.30527599999999999</c:v>
                </c:pt>
                <c:pt idx="15">
                  <c:v>0.48369899999999999</c:v>
                </c:pt>
                <c:pt idx="16">
                  <c:v>0.42918899999999999</c:v>
                </c:pt>
                <c:pt idx="17">
                  <c:v>0.59181099999999998</c:v>
                </c:pt>
                <c:pt idx="18">
                  <c:v>0.33429199999999998</c:v>
                </c:pt>
                <c:pt idx="19">
                  <c:v>0.159298</c:v>
                </c:pt>
                <c:pt idx="20">
                  <c:v>-5.1446899999999997E-2</c:v>
                </c:pt>
                <c:pt idx="21">
                  <c:v>0.17253399999999999</c:v>
                </c:pt>
                <c:pt idx="22">
                  <c:v>-0.30003099999999999</c:v>
                </c:pt>
                <c:pt idx="23">
                  <c:v>-0.62371600000000005</c:v>
                </c:pt>
                <c:pt idx="24">
                  <c:v>-0.46365499999999998</c:v>
                </c:pt>
                <c:pt idx="25">
                  <c:v>-0.377697</c:v>
                </c:pt>
                <c:pt idx="26">
                  <c:v>-0.55321900000000002</c:v>
                </c:pt>
                <c:pt idx="27">
                  <c:v>-0.98116099999999995</c:v>
                </c:pt>
                <c:pt idx="28">
                  <c:v>-1.0688899999999999</c:v>
                </c:pt>
                <c:pt idx="29">
                  <c:v>-1.4324399999999999</c:v>
                </c:pt>
                <c:pt idx="30">
                  <c:v>-1.52251</c:v>
                </c:pt>
                <c:pt idx="31">
                  <c:v>-1.2898099999999999</c:v>
                </c:pt>
                <c:pt idx="32">
                  <c:v>-1.1739299999999999</c:v>
                </c:pt>
                <c:pt idx="33">
                  <c:v>-1.0421499999999999</c:v>
                </c:pt>
                <c:pt idx="34">
                  <c:v>-0.898119</c:v>
                </c:pt>
                <c:pt idx="35">
                  <c:v>-0.60702299999999998</c:v>
                </c:pt>
                <c:pt idx="36">
                  <c:v>-0.49208000000000002</c:v>
                </c:pt>
                <c:pt idx="37">
                  <c:v>-0.424099</c:v>
                </c:pt>
                <c:pt idx="38">
                  <c:v>-0.54835</c:v>
                </c:pt>
                <c:pt idx="39">
                  <c:v>-0.68751700000000004</c:v>
                </c:pt>
                <c:pt idx="40">
                  <c:v>-0.417157</c:v>
                </c:pt>
                <c:pt idx="41">
                  <c:v>-0.18473100000000001</c:v>
                </c:pt>
                <c:pt idx="42">
                  <c:v>-0.13553000000000001</c:v>
                </c:pt>
                <c:pt idx="43">
                  <c:v>-0.30048799999999998</c:v>
                </c:pt>
                <c:pt idx="44">
                  <c:v>-0.19032299999999999</c:v>
                </c:pt>
                <c:pt idx="45">
                  <c:v>-0.379305</c:v>
                </c:pt>
                <c:pt idx="46">
                  <c:v>-0.67486699999999999</c:v>
                </c:pt>
                <c:pt idx="47">
                  <c:v>-0.76769799999999999</c:v>
                </c:pt>
                <c:pt idx="48">
                  <c:v>-0.20488300000000001</c:v>
                </c:pt>
                <c:pt idx="49">
                  <c:v>-0.25433099999999997</c:v>
                </c:pt>
                <c:pt idx="50">
                  <c:v>-0.55162999999999995</c:v>
                </c:pt>
                <c:pt idx="51">
                  <c:v>-0.407277</c:v>
                </c:pt>
                <c:pt idx="52">
                  <c:v>-0.17171600000000001</c:v>
                </c:pt>
                <c:pt idx="53">
                  <c:v>-9.0061500000000003E-2</c:v>
                </c:pt>
                <c:pt idx="54">
                  <c:v>0.20266600000000001</c:v>
                </c:pt>
                <c:pt idx="55">
                  <c:v>0.25981700000000002</c:v>
                </c:pt>
                <c:pt idx="56">
                  <c:v>0.221446</c:v>
                </c:pt>
                <c:pt idx="57">
                  <c:v>0.125082</c:v>
                </c:pt>
                <c:pt idx="58">
                  <c:v>0.121461</c:v>
                </c:pt>
                <c:pt idx="59">
                  <c:v>2.2466000000000001E-3</c:v>
                </c:pt>
                <c:pt idx="60">
                  <c:v>-0.14808199999999999</c:v>
                </c:pt>
                <c:pt idx="61">
                  <c:v>-0.125696</c:v>
                </c:pt>
                <c:pt idx="62">
                  <c:v>-4.0995799999999999E-2</c:v>
                </c:pt>
                <c:pt idx="63">
                  <c:v>4.4601399999999999E-2</c:v>
                </c:pt>
                <c:pt idx="64">
                  <c:v>-8.4727599999999993E-3</c:v>
                </c:pt>
                <c:pt idx="65">
                  <c:v>0.28428799999999999</c:v>
                </c:pt>
                <c:pt idx="66">
                  <c:v>0.170294</c:v>
                </c:pt>
                <c:pt idx="67">
                  <c:v>0.28228900000000001</c:v>
                </c:pt>
                <c:pt idx="68">
                  <c:v>0.53908599999999995</c:v>
                </c:pt>
                <c:pt idx="69">
                  <c:v>0.34701799999999999</c:v>
                </c:pt>
                <c:pt idx="70">
                  <c:v>0.42373699999999997</c:v>
                </c:pt>
                <c:pt idx="71">
                  <c:v>0.33764899999999998</c:v>
                </c:pt>
                <c:pt idx="72">
                  <c:v>0.33349200000000001</c:v>
                </c:pt>
                <c:pt idx="73">
                  <c:v>0.421269</c:v>
                </c:pt>
                <c:pt idx="74">
                  <c:v>0.31499100000000002</c:v>
                </c:pt>
                <c:pt idx="75">
                  <c:v>-8.3562499999999998E-2</c:v>
                </c:pt>
                <c:pt idx="76">
                  <c:v>-9.0588699999999994E-2</c:v>
                </c:pt>
                <c:pt idx="77">
                  <c:v>0.26706200000000002</c:v>
                </c:pt>
                <c:pt idx="78">
                  <c:v>0.18945799999999999</c:v>
                </c:pt>
                <c:pt idx="79">
                  <c:v>0.194579</c:v>
                </c:pt>
                <c:pt idx="80">
                  <c:v>0.22244</c:v>
                </c:pt>
                <c:pt idx="81">
                  <c:v>0.23796600000000001</c:v>
                </c:pt>
                <c:pt idx="82">
                  <c:v>0.36044100000000001</c:v>
                </c:pt>
                <c:pt idx="83">
                  <c:v>0.249524</c:v>
                </c:pt>
                <c:pt idx="84">
                  <c:v>0.32772699999999999</c:v>
                </c:pt>
                <c:pt idx="85">
                  <c:v>0.25964100000000001</c:v>
                </c:pt>
                <c:pt idx="86">
                  <c:v>4.6722100000000003E-2</c:v>
                </c:pt>
                <c:pt idx="87">
                  <c:v>-0.17629800000000001</c:v>
                </c:pt>
                <c:pt idx="88">
                  <c:v>-0.32150400000000001</c:v>
                </c:pt>
                <c:pt idx="89">
                  <c:v>-0.105715</c:v>
                </c:pt>
                <c:pt idx="90">
                  <c:v>-0.31901400000000002</c:v>
                </c:pt>
                <c:pt idx="91">
                  <c:v>-0.416576</c:v>
                </c:pt>
                <c:pt idx="92">
                  <c:v>-0.51931499999999997</c:v>
                </c:pt>
                <c:pt idx="93">
                  <c:v>-1.03169</c:v>
                </c:pt>
                <c:pt idx="94">
                  <c:v>-1.16483</c:v>
                </c:pt>
                <c:pt idx="95">
                  <c:v>-0.92854400000000004</c:v>
                </c:pt>
                <c:pt idx="96">
                  <c:v>-1.29067</c:v>
                </c:pt>
                <c:pt idx="97">
                  <c:v>-1.2770300000000001</c:v>
                </c:pt>
                <c:pt idx="98">
                  <c:v>-0.968773</c:v>
                </c:pt>
                <c:pt idx="99">
                  <c:v>-0.808195</c:v>
                </c:pt>
                <c:pt idx="100">
                  <c:v>-0.36883199999999999</c:v>
                </c:pt>
                <c:pt idx="101">
                  <c:v>-0.51620699999999997</c:v>
                </c:pt>
                <c:pt idx="102">
                  <c:v>-0.48721300000000001</c:v>
                </c:pt>
                <c:pt idx="103">
                  <c:v>-0.48497899999999999</c:v>
                </c:pt>
                <c:pt idx="104">
                  <c:v>-0.21065999999999999</c:v>
                </c:pt>
                <c:pt idx="105">
                  <c:v>-0.227608</c:v>
                </c:pt>
                <c:pt idx="106">
                  <c:v>-2.0048799999999999E-2</c:v>
                </c:pt>
                <c:pt idx="107">
                  <c:v>0.14858299999999999</c:v>
                </c:pt>
                <c:pt idx="108">
                  <c:v>0.23504700000000001</c:v>
                </c:pt>
                <c:pt idx="109">
                  <c:v>9.0673299999999998E-2</c:v>
                </c:pt>
                <c:pt idx="110">
                  <c:v>0.28378500000000001</c:v>
                </c:pt>
                <c:pt idx="111">
                  <c:v>0.11817</c:v>
                </c:pt>
                <c:pt idx="112">
                  <c:v>0.120932</c:v>
                </c:pt>
                <c:pt idx="113">
                  <c:v>6.6952899999999996E-2</c:v>
                </c:pt>
                <c:pt idx="114">
                  <c:v>0.37927300000000003</c:v>
                </c:pt>
                <c:pt idx="115">
                  <c:v>0.38607999999999998</c:v>
                </c:pt>
                <c:pt idx="116">
                  <c:v>0.448405</c:v>
                </c:pt>
                <c:pt idx="117">
                  <c:v>0.67353600000000002</c:v>
                </c:pt>
                <c:pt idx="118">
                  <c:v>0.65232100000000004</c:v>
                </c:pt>
                <c:pt idx="119">
                  <c:v>0.74964799999999998</c:v>
                </c:pt>
                <c:pt idx="120">
                  <c:v>0.72883100000000001</c:v>
                </c:pt>
                <c:pt idx="121">
                  <c:v>0.58631800000000001</c:v>
                </c:pt>
                <c:pt idx="122">
                  <c:v>0.47431200000000001</c:v>
                </c:pt>
                <c:pt idx="123">
                  <c:v>0.75842699999999996</c:v>
                </c:pt>
                <c:pt idx="124">
                  <c:v>0.562886</c:v>
                </c:pt>
                <c:pt idx="125">
                  <c:v>0.49005799999999999</c:v>
                </c:pt>
                <c:pt idx="126">
                  <c:v>0.27479500000000001</c:v>
                </c:pt>
                <c:pt idx="127">
                  <c:v>0.55401100000000003</c:v>
                </c:pt>
                <c:pt idx="128">
                  <c:v>0.48479899999999998</c:v>
                </c:pt>
                <c:pt idx="129">
                  <c:v>0.76068500000000006</c:v>
                </c:pt>
                <c:pt idx="130">
                  <c:v>0.581372</c:v>
                </c:pt>
                <c:pt idx="131">
                  <c:v>0.67149199999999998</c:v>
                </c:pt>
                <c:pt idx="132">
                  <c:v>0.40002300000000002</c:v>
                </c:pt>
                <c:pt idx="133">
                  <c:v>0.40750999999999998</c:v>
                </c:pt>
                <c:pt idx="134">
                  <c:v>0.262988</c:v>
                </c:pt>
                <c:pt idx="135">
                  <c:v>-8.5957099999999995E-3</c:v>
                </c:pt>
                <c:pt idx="136">
                  <c:v>-5.1192799999999997E-2</c:v>
                </c:pt>
                <c:pt idx="137">
                  <c:v>0.16969899999999999</c:v>
                </c:pt>
                <c:pt idx="138">
                  <c:v>0.54319099999999998</c:v>
                </c:pt>
                <c:pt idx="139">
                  <c:v>0.290157</c:v>
                </c:pt>
                <c:pt idx="140">
                  <c:v>0.36562</c:v>
                </c:pt>
                <c:pt idx="141">
                  <c:v>0.219891</c:v>
                </c:pt>
                <c:pt idx="142">
                  <c:v>0.33101700000000001</c:v>
                </c:pt>
                <c:pt idx="143">
                  <c:v>0.41413100000000003</c:v>
                </c:pt>
                <c:pt idx="144">
                  <c:v>0.47106100000000001</c:v>
                </c:pt>
                <c:pt idx="145">
                  <c:v>0.26567200000000002</c:v>
                </c:pt>
                <c:pt idx="146">
                  <c:v>0.11014400000000001</c:v>
                </c:pt>
                <c:pt idx="147">
                  <c:v>0.162021</c:v>
                </c:pt>
                <c:pt idx="148">
                  <c:v>9.7603300000000004E-2</c:v>
                </c:pt>
                <c:pt idx="149">
                  <c:v>0.12613099999999999</c:v>
                </c:pt>
                <c:pt idx="150">
                  <c:v>0.289242</c:v>
                </c:pt>
                <c:pt idx="151">
                  <c:v>0.29657499999999998</c:v>
                </c:pt>
                <c:pt idx="152">
                  <c:v>0.421066</c:v>
                </c:pt>
                <c:pt idx="153">
                  <c:v>0.38861099999999998</c:v>
                </c:pt>
                <c:pt idx="154">
                  <c:v>0.37334600000000001</c:v>
                </c:pt>
                <c:pt idx="155">
                  <c:v>0.40551599999999999</c:v>
                </c:pt>
                <c:pt idx="156">
                  <c:v>0.20180000000000001</c:v>
                </c:pt>
                <c:pt idx="157">
                  <c:v>0.10921599999999999</c:v>
                </c:pt>
                <c:pt idx="158">
                  <c:v>0.34676099999999999</c:v>
                </c:pt>
                <c:pt idx="159">
                  <c:v>0.45416899999999999</c:v>
                </c:pt>
                <c:pt idx="160">
                  <c:v>0.398007</c:v>
                </c:pt>
                <c:pt idx="161">
                  <c:v>0.50176900000000002</c:v>
                </c:pt>
                <c:pt idx="162">
                  <c:v>0.78808900000000004</c:v>
                </c:pt>
                <c:pt idx="163">
                  <c:v>1.0876699999999999</c:v>
                </c:pt>
                <c:pt idx="164">
                  <c:v>0.77590199999999998</c:v>
                </c:pt>
                <c:pt idx="165">
                  <c:v>0.61692400000000003</c:v>
                </c:pt>
                <c:pt idx="166">
                  <c:v>0.64597300000000002</c:v>
                </c:pt>
                <c:pt idx="167">
                  <c:v>0.52513799999999999</c:v>
                </c:pt>
                <c:pt idx="168">
                  <c:v>0.46723599999999998</c:v>
                </c:pt>
                <c:pt idx="169">
                  <c:v>0.52998199999999995</c:v>
                </c:pt>
                <c:pt idx="170">
                  <c:v>0.717777</c:v>
                </c:pt>
                <c:pt idx="171">
                  <c:v>0.68965900000000002</c:v>
                </c:pt>
                <c:pt idx="172">
                  <c:v>0.57374499999999995</c:v>
                </c:pt>
                <c:pt idx="173">
                  <c:v>0.42553600000000003</c:v>
                </c:pt>
                <c:pt idx="174">
                  <c:v>0.202129</c:v>
                </c:pt>
                <c:pt idx="175">
                  <c:v>0.151812</c:v>
                </c:pt>
                <c:pt idx="176">
                  <c:v>7.2564100000000006E-2</c:v>
                </c:pt>
                <c:pt idx="177">
                  <c:v>-0.13691600000000001</c:v>
                </c:pt>
                <c:pt idx="178">
                  <c:v>-0.26119100000000001</c:v>
                </c:pt>
                <c:pt idx="179">
                  <c:v>-0.166686</c:v>
                </c:pt>
                <c:pt idx="180">
                  <c:v>-0.189387</c:v>
                </c:pt>
                <c:pt idx="181">
                  <c:v>-0.24682200000000001</c:v>
                </c:pt>
                <c:pt idx="182">
                  <c:v>-0.30130499999999999</c:v>
                </c:pt>
                <c:pt idx="183">
                  <c:v>3.7037599999999997E-2</c:v>
                </c:pt>
                <c:pt idx="184">
                  <c:v>-0.15094099999999999</c:v>
                </c:pt>
                <c:pt idx="185">
                  <c:v>0.12203600000000001</c:v>
                </c:pt>
                <c:pt idx="186">
                  <c:v>-0.14633499999999999</c:v>
                </c:pt>
                <c:pt idx="187">
                  <c:v>-0.32351000000000002</c:v>
                </c:pt>
                <c:pt idx="188">
                  <c:v>-0.23453199999999999</c:v>
                </c:pt>
                <c:pt idx="189">
                  <c:v>-0.101394</c:v>
                </c:pt>
                <c:pt idx="190">
                  <c:v>6.76012E-2</c:v>
                </c:pt>
                <c:pt idx="191">
                  <c:v>0.24456900000000001</c:v>
                </c:pt>
                <c:pt idx="192">
                  <c:v>0.27551300000000001</c:v>
                </c:pt>
                <c:pt idx="193">
                  <c:v>0.14099300000000001</c:v>
                </c:pt>
                <c:pt idx="194">
                  <c:v>-0.10788</c:v>
                </c:pt>
                <c:pt idx="195">
                  <c:v>0.10119400000000001</c:v>
                </c:pt>
                <c:pt idx="196">
                  <c:v>-0.117871</c:v>
                </c:pt>
                <c:pt idx="197">
                  <c:v>-0.56849499999999997</c:v>
                </c:pt>
                <c:pt idx="198">
                  <c:v>-0.48842200000000002</c:v>
                </c:pt>
                <c:pt idx="199">
                  <c:v>-0.51147399999999998</c:v>
                </c:pt>
                <c:pt idx="200">
                  <c:v>-0.45449099999999998</c:v>
                </c:pt>
                <c:pt idx="201">
                  <c:v>-0.658609</c:v>
                </c:pt>
                <c:pt idx="202">
                  <c:v>-0.56125000000000003</c:v>
                </c:pt>
                <c:pt idx="203">
                  <c:v>-0.97163299999999997</c:v>
                </c:pt>
                <c:pt idx="204">
                  <c:v>-0.49125400000000002</c:v>
                </c:pt>
                <c:pt idx="205">
                  <c:v>-0.52116899999999999</c:v>
                </c:pt>
                <c:pt idx="206">
                  <c:v>-0.74790100000000004</c:v>
                </c:pt>
                <c:pt idx="207">
                  <c:v>-0.96199599999999996</c:v>
                </c:pt>
                <c:pt idx="208">
                  <c:v>-1.01464</c:v>
                </c:pt>
                <c:pt idx="209">
                  <c:v>-1.0625899999999999</c:v>
                </c:pt>
                <c:pt idx="210">
                  <c:v>-1.17984</c:v>
                </c:pt>
                <c:pt idx="211">
                  <c:v>-1.2851699999999999</c:v>
                </c:pt>
                <c:pt idx="212">
                  <c:v>-1.0677099999999999</c:v>
                </c:pt>
                <c:pt idx="213">
                  <c:v>-1.1695599999999999</c:v>
                </c:pt>
                <c:pt idx="214">
                  <c:v>-1.1740200000000001</c:v>
                </c:pt>
                <c:pt idx="215">
                  <c:v>-1.19692</c:v>
                </c:pt>
                <c:pt idx="216">
                  <c:v>-1.29545</c:v>
                </c:pt>
                <c:pt idx="217">
                  <c:v>-1.45692</c:v>
                </c:pt>
                <c:pt idx="218">
                  <c:v>-1.2139</c:v>
                </c:pt>
                <c:pt idx="219">
                  <c:v>-0.70662100000000005</c:v>
                </c:pt>
                <c:pt idx="220">
                  <c:v>-0.69153900000000001</c:v>
                </c:pt>
                <c:pt idx="221">
                  <c:v>-0.55803199999999997</c:v>
                </c:pt>
                <c:pt idx="222">
                  <c:v>-0.54674500000000004</c:v>
                </c:pt>
                <c:pt idx="223">
                  <c:v>-0.58393399999999995</c:v>
                </c:pt>
                <c:pt idx="224">
                  <c:v>-0.39258500000000002</c:v>
                </c:pt>
                <c:pt idx="225">
                  <c:v>-0.48511700000000002</c:v>
                </c:pt>
                <c:pt idx="226">
                  <c:v>-0.57706000000000002</c:v>
                </c:pt>
                <c:pt idx="227">
                  <c:v>-0.786972</c:v>
                </c:pt>
                <c:pt idx="228">
                  <c:v>-0.91386000000000001</c:v>
                </c:pt>
                <c:pt idx="229">
                  <c:v>-1.2343900000000001</c:v>
                </c:pt>
                <c:pt idx="230">
                  <c:v>-1.1377600000000001</c:v>
                </c:pt>
                <c:pt idx="231">
                  <c:v>-1.1668000000000001</c:v>
                </c:pt>
                <c:pt idx="232">
                  <c:v>-0.83077299999999998</c:v>
                </c:pt>
                <c:pt idx="233">
                  <c:v>-0.29515400000000003</c:v>
                </c:pt>
                <c:pt idx="234">
                  <c:v>-0.139766</c:v>
                </c:pt>
                <c:pt idx="235">
                  <c:v>-0.21654100000000001</c:v>
                </c:pt>
                <c:pt idx="236">
                  <c:v>-0.25980199999999998</c:v>
                </c:pt>
                <c:pt idx="237">
                  <c:v>-0.32728200000000002</c:v>
                </c:pt>
                <c:pt idx="238">
                  <c:v>-0.34560999999999997</c:v>
                </c:pt>
                <c:pt idx="239">
                  <c:v>-0.66348399999999996</c:v>
                </c:pt>
                <c:pt idx="240">
                  <c:v>-0.70499999999999996</c:v>
                </c:pt>
                <c:pt idx="241">
                  <c:v>-0.84132799999999996</c:v>
                </c:pt>
                <c:pt idx="242">
                  <c:v>-0.97819999999999996</c:v>
                </c:pt>
                <c:pt idx="243">
                  <c:v>-0.72808399999999995</c:v>
                </c:pt>
                <c:pt idx="244">
                  <c:v>-0.231374</c:v>
                </c:pt>
                <c:pt idx="245">
                  <c:v>-3.7379599999999999E-2</c:v>
                </c:pt>
                <c:pt idx="246">
                  <c:v>0.22412599999999999</c:v>
                </c:pt>
                <c:pt idx="247">
                  <c:v>0.25012299999999998</c:v>
                </c:pt>
                <c:pt idx="248">
                  <c:v>0.475553</c:v>
                </c:pt>
                <c:pt idx="249">
                  <c:v>0.248109</c:v>
                </c:pt>
                <c:pt idx="250">
                  <c:v>0.241175</c:v>
                </c:pt>
                <c:pt idx="251">
                  <c:v>8.8973300000000005E-2</c:v>
                </c:pt>
                <c:pt idx="252">
                  <c:v>0.345391</c:v>
                </c:pt>
                <c:pt idx="253">
                  <c:v>0.112342</c:v>
                </c:pt>
                <c:pt idx="254">
                  <c:v>-0.16921900000000001</c:v>
                </c:pt>
                <c:pt idx="255">
                  <c:v>2.3545799999999999E-2</c:v>
                </c:pt>
                <c:pt idx="256">
                  <c:v>7.6947500000000002E-2</c:v>
                </c:pt>
                <c:pt idx="257">
                  <c:v>0.52170799999999995</c:v>
                </c:pt>
                <c:pt idx="258">
                  <c:v>0.55937800000000004</c:v>
                </c:pt>
                <c:pt idx="259">
                  <c:v>0.63371200000000005</c:v>
                </c:pt>
                <c:pt idx="260">
                  <c:v>0.57910899999999998</c:v>
                </c:pt>
                <c:pt idx="261">
                  <c:v>0.42325000000000002</c:v>
                </c:pt>
                <c:pt idx="262">
                  <c:v>0.36701299999999998</c:v>
                </c:pt>
                <c:pt idx="263">
                  <c:v>0.297296</c:v>
                </c:pt>
                <c:pt idx="264">
                  <c:v>0.48698900000000001</c:v>
                </c:pt>
                <c:pt idx="265">
                  <c:v>0.46642</c:v>
                </c:pt>
                <c:pt idx="266">
                  <c:v>0.59010499999999999</c:v>
                </c:pt>
                <c:pt idx="267">
                  <c:v>0.41139300000000001</c:v>
                </c:pt>
                <c:pt idx="268">
                  <c:v>0.28627799999999998</c:v>
                </c:pt>
                <c:pt idx="269">
                  <c:v>0.318019</c:v>
                </c:pt>
                <c:pt idx="270">
                  <c:v>0.13645699999999999</c:v>
                </c:pt>
                <c:pt idx="271">
                  <c:v>1.6950799999999999E-2</c:v>
                </c:pt>
                <c:pt idx="272">
                  <c:v>0.25867699999999999</c:v>
                </c:pt>
                <c:pt idx="273">
                  <c:v>0.20569299999999999</c:v>
                </c:pt>
                <c:pt idx="274">
                  <c:v>0.13570599999999999</c:v>
                </c:pt>
                <c:pt idx="275">
                  <c:v>4.4363600000000003E-2</c:v>
                </c:pt>
                <c:pt idx="276">
                  <c:v>0.12154</c:v>
                </c:pt>
                <c:pt idx="277">
                  <c:v>-2.2711200000000001E-2</c:v>
                </c:pt>
                <c:pt idx="278">
                  <c:v>-0.18270500000000001</c:v>
                </c:pt>
                <c:pt idx="279">
                  <c:v>-1.3566999999999999E-2</c:v>
                </c:pt>
                <c:pt idx="280">
                  <c:v>0.32769300000000001</c:v>
                </c:pt>
                <c:pt idx="281">
                  <c:v>0.45971400000000001</c:v>
                </c:pt>
                <c:pt idx="282">
                  <c:v>0.593225</c:v>
                </c:pt>
                <c:pt idx="283">
                  <c:v>0.70326100000000002</c:v>
                </c:pt>
                <c:pt idx="284">
                  <c:v>0.70528999999999997</c:v>
                </c:pt>
                <c:pt idx="285">
                  <c:v>0.68691999999999998</c:v>
                </c:pt>
                <c:pt idx="286">
                  <c:v>0.46510400000000002</c:v>
                </c:pt>
                <c:pt idx="287">
                  <c:v>0.36633599999999999</c:v>
                </c:pt>
                <c:pt idx="288">
                  <c:v>0.56888399999999995</c:v>
                </c:pt>
                <c:pt idx="289">
                  <c:v>0.51801399999999997</c:v>
                </c:pt>
                <c:pt idx="290">
                  <c:v>0.50148000000000004</c:v>
                </c:pt>
                <c:pt idx="291">
                  <c:v>0.29160700000000001</c:v>
                </c:pt>
                <c:pt idx="292">
                  <c:v>7.0123900000000003E-2</c:v>
                </c:pt>
                <c:pt idx="293">
                  <c:v>0.124733</c:v>
                </c:pt>
                <c:pt idx="294">
                  <c:v>-0.151946</c:v>
                </c:pt>
                <c:pt idx="295">
                  <c:v>-7.9509399999999994E-2</c:v>
                </c:pt>
                <c:pt idx="296">
                  <c:v>0.25210399999999999</c:v>
                </c:pt>
                <c:pt idx="297">
                  <c:v>0.24815599999999999</c:v>
                </c:pt>
                <c:pt idx="298">
                  <c:v>0.55929700000000004</c:v>
                </c:pt>
                <c:pt idx="299">
                  <c:v>0.42484699999999997</c:v>
                </c:pt>
                <c:pt idx="300">
                  <c:v>-0.318855</c:v>
                </c:pt>
                <c:pt idx="301">
                  <c:v>-0.87254600000000004</c:v>
                </c:pt>
                <c:pt idx="302">
                  <c:v>-0.51464699999999997</c:v>
                </c:pt>
                <c:pt idx="303">
                  <c:v>-0.154054</c:v>
                </c:pt>
                <c:pt idx="304">
                  <c:v>-7.6668100000000003E-2</c:v>
                </c:pt>
                <c:pt idx="305">
                  <c:v>6.5190899999999996E-2</c:v>
                </c:pt>
                <c:pt idx="306">
                  <c:v>0.11204</c:v>
                </c:pt>
                <c:pt idx="307">
                  <c:v>0.25958399999999998</c:v>
                </c:pt>
                <c:pt idx="308">
                  <c:v>0.19536100000000001</c:v>
                </c:pt>
                <c:pt idx="309">
                  <c:v>0.353599</c:v>
                </c:pt>
                <c:pt idx="310">
                  <c:v>0.35226499999999999</c:v>
                </c:pt>
                <c:pt idx="311">
                  <c:v>0.27671400000000002</c:v>
                </c:pt>
                <c:pt idx="312">
                  <c:v>0.110542</c:v>
                </c:pt>
                <c:pt idx="313">
                  <c:v>3.0769399999999999E-2</c:v>
                </c:pt>
                <c:pt idx="314">
                  <c:v>0.22902700000000001</c:v>
                </c:pt>
                <c:pt idx="315">
                  <c:v>0.30116100000000001</c:v>
                </c:pt>
                <c:pt idx="316">
                  <c:v>0.19895699999999999</c:v>
                </c:pt>
                <c:pt idx="317">
                  <c:v>0.23711299999999999</c:v>
                </c:pt>
                <c:pt idx="318">
                  <c:v>8.2333799999999999E-2</c:v>
                </c:pt>
                <c:pt idx="319">
                  <c:v>0.18992600000000001</c:v>
                </c:pt>
                <c:pt idx="320">
                  <c:v>5.9068000000000002E-2</c:v>
                </c:pt>
                <c:pt idx="321">
                  <c:v>-0.106541</c:v>
                </c:pt>
                <c:pt idx="322">
                  <c:v>-0.22068299999999999</c:v>
                </c:pt>
                <c:pt idx="323">
                  <c:v>-0.46785399999999999</c:v>
                </c:pt>
                <c:pt idx="324">
                  <c:v>-0.89093299999999997</c:v>
                </c:pt>
                <c:pt idx="325">
                  <c:v>-1.3101700000000001</c:v>
                </c:pt>
                <c:pt idx="326">
                  <c:v>-1.23603</c:v>
                </c:pt>
                <c:pt idx="327">
                  <c:v>-1.0189600000000001</c:v>
                </c:pt>
                <c:pt idx="328">
                  <c:v>-0.78409700000000004</c:v>
                </c:pt>
                <c:pt idx="329">
                  <c:v>-0.67083000000000004</c:v>
                </c:pt>
                <c:pt idx="330">
                  <c:v>-0.63510699999999998</c:v>
                </c:pt>
                <c:pt idx="331">
                  <c:v>-0.75065800000000005</c:v>
                </c:pt>
                <c:pt idx="332">
                  <c:v>-0.61772499999999997</c:v>
                </c:pt>
                <c:pt idx="333">
                  <c:v>-0.56514500000000001</c:v>
                </c:pt>
                <c:pt idx="334">
                  <c:v>-0.59589999999999999</c:v>
                </c:pt>
                <c:pt idx="335">
                  <c:v>-0.794709</c:v>
                </c:pt>
                <c:pt idx="336">
                  <c:v>-0.72520200000000001</c:v>
                </c:pt>
                <c:pt idx="337">
                  <c:v>-0.68403599999999998</c:v>
                </c:pt>
                <c:pt idx="338">
                  <c:v>-0.372811</c:v>
                </c:pt>
                <c:pt idx="339">
                  <c:v>-0.41344399999999998</c:v>
                </c:pt>
                <c:pt idx="340">
                  <c:v>-0.18363299999999999</c:v>
                </c:pt>
                <c:pt idx="341">
                  <c:v>-0.119503</c:v>
                </c:pt>
                <c:pt idx="342">
                  <c:v>-7.4370500000000006E-2</c:v>
                </c:pt>
                <c:pt idx="343">
                  <c:v>0.11400299999999999</c:v>
                </c:pt>
                <c:pt idx="344">
                  <c:v>0.32216699999999998</c:v>
                </c:pt>
                <c:pt idx="345">
                  <c:v>0.59782400000000002</c:v>
                </c:pt>
                <c:pt idx="346">
                  <c:v>0.86189000000000004</c:v>
                </c:pt>
                <c:pt idx="347">
                  <c:v>0.77723200000000003</c:v>
                </c:pt>
                <c:pt idx="348">
                  <c:v>0.87993100000000002</c:v>
                </c:pt>
                <c:pt idx="349">
                  <c:v>0.66171199999999997</c:v>
                </c:pt>
                <c:pt idx="350">
                  <c:v>0.56264899999999995</c:v>
                </c:pt>
                <c:pt idx="351">
                  <c:v>0.19971</c:v>
                </c:pt>
                <c:pt idx="352">
                  <c:v>-0.21437600000000001</c:v>
                </c:pt>
                <c:pt idx="353">
                  <c:v>-0.29801800000000001</c:v>
                </c:pt>
                <c:pt idx="354">
                  <c:v>-0.39999400000000002</c:v>
                </c:pt>
                <c:pt idx="355">
                  <c:v>-0.65135900000000002</c:v>
                </c:pt>
                <c:pt idx="356">
                  <c:v>-0.77038300000000004</c:v>
                </c:pt>
                <c:pt idx="357">
                  <c:v>-0.78088999999999997</c:v>
                </c:pt>
                <c:pt idx="358">
                  <c:v>-0.84636900000000004</c:v>
                </c:pt>
                <c:pt idx="359">
                  <c:v>-0.93096599999999996</c:v>
                </c:pt>
                <c:pt idx="360">
                  <c:v>-1.0494300000000001</c:v>
                </c:pt>
                <c:pt idx="361">
                  <c:v>-1.1300699999999999</c:v>
                </c:pt>
                <c:pt idx="362">
                  <c:v>-0.64708299999999996</c:v>
                </c:pt>
                <c:pt idx="363">
                  <c:v>-0.62707000000000002</c:v>
                </c:pt>
                <c:pt idx="364">
                  <c:v>-0.57176899999999997</c:v>
                </c:pt>
                <c:pt idx="365">
                  <c:v>-0.50084600000000001</c:v>
                </c:pt>
                <c:pt idx="366">
                  <c:v>-0.36448900000000001</c:v>
                </c:pt>
                <c:pt idx="367">
                  <c:v>-0.44603700000000002</c:v>
                </c:pt>
                <c:pt idx="368">
                  <c:v>-0.27556399999999998</c:v>
                </c:pt>
                <c:pt idx="369">
                  <c:v>-0.41846699999999998</c:v>
                </c:pt>
                <c:pt idx="370">
                  <c:v>-0.55845500000000003</c:v>
                </c:pt>
                <c:pt idx="371">
                  <c:v>-0.89937400000000001</c:v>
                </c:pt>
                <c:pt idx="372">
                  <c:v>-0.77334000000000003</c:v>
                </c:pt>
                <c:pt idx="373">
                  <c:v>-1.0180499999999999</c:v>
                </c:pt>
                <c:pt idx="374">
                  <c:v>-0.71575999999999995</c:v>
                </c:pt>
                <c:pt idx="375">
                  <c:v>-0.58145999999999998</c:v>
                </c:pt>
                <c:pt idx="376">
                  <c:v>-0.59170800000000001</c:v>
                </c:pt>
                <c:pt idx="377">
                  <c:v>-0.565994</c:v>
                </c:pt>
                <c:pt idx="378">
                  <c:v>-0.47959200000000002</c:v>
                </c:pt>
                <c:pt idx="379">
                  <c:v>3.1585099999999998E-2</c:v>
                </c:pt>
                <c:pt idx="380">
                  <c:v>0.12073299999999999</c:v>
                </c:pt>
                <c:pt idx="381">
                  <c:v>0.33643899999999999</c:v>
                </c:pt>
                <c:pt idx="382">
                  <c:v>0.30157899999999999</c:v>
                </c:pt>
                <c:pt idx="383">
                  <c:v>0.111972</c:v>
                </c:pt>
                <c:pt idx="384">
                  <c:v>8.9913699999999999E-2</c:v>
                </c:pt>
                <c:pt idx="385">
                  <c:v>-0.28401199999999999</c:v>
                </c:pt>
                <c:pt idx="386">
                  <c:v>-0.40702100000000002</c:v>
                </c:pt>
                <c:pt idx="387">
                  <c:v>-6.00768E-2</c:v>
                </c:pt>
                <c:pt idx="388">
                  <c:v>0.115258</c:v>
                </c:pt>
                <c:pt idx="389">
                  <c:v>0.23383999999999999</c:v>
                </c:pt>
                <c:pt idx="390">
                  <c:v>0.13547799999999999</c:v>
                </c:pt>
                <c:pt idx="391">
                  <c:v>0.16577500000000001</c:v>
                </c:pt>
                <c:pt idx="392">
                  <c:v>7.3056999999999997E-2</c:v>
                </c:pt>
                <c:pt idx="393">
                  <c:v>-4.7941299999999999E-2</c:v>
                </c:pt>
                <c:pt idx="394">
                  <c:v>0.18583</c:v>
                </c:pt>
                <c:pt idx="395">
                  <c:v>-0.143844</c:v>
                </c:pt>
                <c:pt idx="396">
                  <c:v>-0.26718700000000001</c:v>
                </c:pt>
                <c:pt idx="397">
                  <c:v>0.237233</c:v>
                </c:pt>
                <c:pt idx="398">
                  <c:v>0.23419699999999999</c:v>
                </c:pt>
                <c:pt idx="399">
                  <c:v>0.156612</c:v>
                </c:pt>
                <c:pt idx="400">
                  <c:v>-3.6360999999999997E-2</c:v>
                </c:pt>
                <c:pt idx="401">
                  <c:v>-0.238731</c:v>
                </c:pt>
                <c:pt idx="402">
                  <c:v>-0.24632599999999999</c:v>
                </c:pt>
                <c:pt idx="403">
                  <c:v>-8.7405999999999998E-2</c:v>
                </c:pt>
                <c:pt idx="404">
                  <c:v>0.26016699999999998</c:v>
                </c:pt>
                <c:pt idx="405">
                  <c:v>0.26412400000000003</c:v>
                </c:pt>
                <c:pt idx="406">
                  <c:v>0.34254499999999999</c:v>
                </c:pt>
                <c:pt idx="407">
                  <c:v>0.27201199999999998</c:v>
                </c:pt>
                <c:pt idx="408">
                  <c:v>0.47787800000000002</c:v>
                </c:pt>
                <c:pt idx="409">
                  <c:v>0.72834900000000002</c:v>
                </c:pt>
                <c:pt idx="410">
                  <c:v>0.58435700000000002</c:v>
                </c:pt>
                <c:pt idx="411">
                  <c:v>0.54686699999999999</c:v>
                </c:pt>
                <c:pt idx="412">
                  <c:v>0.20507</c:v>
                </c:pt>
                <c:pt idx="413">
                  <c:v>0.125747</c:v>
                </c:pt>
                <c:pt idx="414">
                  <c:v>0.19751199999999999</c:v>
                </c:pt>
                <c:pt idx="415">
                  <c:v>0.36999900000000002</c:v>
                </c:pt>
                <c:pt idx="416">
                  <c:v>0.172594</c:v>
                </c:pt>
                <c:pt idx="417">
                  <c:v>0.236374</c:v>
                </c:pt>
                <c:pt idx="418">
                  <c:v>0.52831600000000001</c:v>
                </c:pt>
                <c:pt idx="419">
                  <c:v>0.35660399999999998</c:v>
                </c:pt>
                <c:pt idx="420">
                  <c:v>0.20383599999999999</c:v>
                </c:pt>
                <c:pt idx="421">
                  <c:v>0.39712999999999998</c:v>
                </c:pt>
                <c:pt idx="422">
                  <c:v>0.17863299999999999</c:v>
                </c:pt>
                <c:pt idx="423">
                  <c:v>0.28401300000000002</c:v>
                </c:pt>
                <c:pt idx="424">
                  <c:v>3.5440300000000001E-2</c:v>
                </c:pt>
                <c:pt idx="425">
                  <c:v>-0.153947</c:v>
                </c:pt>
                <c:pt idx="426">
                  <c:v>-0.15329799999999999</c:v>
                </c:pt>
                <c:pt idx="427">
                  <c:v>-0.270899</c:v>
                </c:pt>
                <c:pt idx="428">
                  <c:v>-0.52995300000000001</c:v>
                </c:pt>
                <c:pt idx="429">
                  <c:v>-0.59607399999999999</c:v>
                </c:pt>
                <c:pt idx="430">
                  <c:v>-0.53440600000000005</c:v>
                </c:pt>
                <c:pt idx="431">
                  <c:v>-0.359209</c:v>
                </c:pt>
                <c:pt idx="432">
                  <c:v>-0.51116700000000004</c:v>
                </c:pt>
                <c:pt idx="433">
                  <c:v>-0.58076700000000003</c:v>
                </c:pt>
                <c:pt idx="434">
                  <c:v>-0.67930800000000002</c:v>
                </c:pt>
                <c:pt idx="435">
                  <c:v>-0.31480999999999998</c:v>
                </c:pt>
                <c:pt idx="436">
                  <c:v>-0.17414099999999999</c:v>
                </c:pt>
                <c:pt idx="437">
                  <c:v>6.2761600000000001E-2</c:v>
                </c:pt>
                <c:pt idx="438">
                  <c:v>0.115968</c:v>
                </c:pt>
                <c:pt idx="439">
                  <c:v>4.2079400000000003E-2</c:v>
                </c:pt>
                <c:pt idx="440">
                  <c:v>0.20988699999999999</c:v>
                </c:pt>
                <c:pt idx="441">
                  <c:v>0.163689</c:v>
                </c:pt>
                <c:pt idx="442">
                  <c:v>0.167992</c:v>
                </c:pt>
              </c:numCache>
            </c:numRef>
          </c:val>
          <c:smooth val="0"/>
        </c:ser>
        <c:ser>
          <c:idx val="2"/>
          <c:order val="2"/>
          <c:tx>
            <c:strRef>
              <c:f>Sheet1!$D$1</c:f>
              <c:strCache>
                <c:ptCount val="1"/>
                <c:pt idx="0">
                  <c:v>IOD+EMI</c:v>
                </c:pt>
              </c:strCache>
            </c:strRef>
          </c:tx>
          <c:spPr>
            <a:ln w="19050" cap="rnd">
              <a:solidFill>
                <a:srgbClr val="00B050"/>
              </a:solidFill>
              <a:round/>
            </a:ln>
            <a:effectLst/>
          </c:spPr>
          <c:marker>
            <c:symbol val="none"/>
          </c:marker>
          <c:cat>
            <c:numRef>
              <c:f>Sheet1!$A$2:$A$444</c:f>
              <c:numCache>
                <c:formatCode>mmm\-yy</c:formatCode>
                <c:ptCount val="443"/>
                <c:pt idx="0">
                  <c:v>29587</c:v>
                </c:pt>
                <c:pt idx="1">
                  <c:v>29618</c:v>
                </c:pt>
                <c:pt idx="2">
                  <c:v>29646</c:v>
                </c:pt>
                <c:pt idx="3">
                  <c:v>29677</c:v>
                </c:pt>
                <c:pt idx="4">
                  <c:v>29707</c:v>
                </c:pt>
                <c:pt idx="5">
                  <c:v>29738</c:v>
                </c:pt>
                <c:pt idx="6">
                  <c:v>29768</c:v>
                </c:pt>
                <c:pt idx="7">
                  <c:v>29799</c:v>
                </c:pt>
                <c:pt idx="8">
                  <c:v>29830</c:v>
                </c:pt>
                <c:pt idx="9">
                  <c:v>29860</c:v>
                </c:pt>
                <c:pt idx="10">
                  <c:v>29891</c:v>
                </c:pt>
                <c:pt idx="11">
                  <c:v>29921</c:v>
                </c:pt>
                <c:pt idx="12">
                  <c:v>29952</c:v>
                </c:pt>
                <c:pt idx="13">
                  <c:v>29983</c:v>
                </c:pt>
                <c:pt idx="14">
                  <c:v>30011</c:v>
                </c:pt>
                <c:pt idx="15">
                  <c:v>30042</c:v>
                </c:pt>
                <c:pt idx="16">
                  <c:v>30072</c:v>
                </c:pt>
                <c:pt idx="17">
                  <c:v>30103</c:v>
                </c:pt>
                <c:pt idx="18">
                  <c:v>30133</c:v>
                </c:pt>
                <c:pt idx="19">
                  <c:v>30164</c:v>
                </c:pt>
                <c:pt idx="20">
                  <c:v>30195</c:v>
                </c:pt>
                <c:pt idx="21">
                  <c:v>30225</c:v>
                </c:pt>
                <c:pt idx="22">
                  <c:v>30256</c:v>
                </c:pt>
                <c:pt idx="23">
                  <c:v>30286</c:v>
                </c:pt>
                <c:pt idx="24">
                  <c:v>30317</c:v>
                </c:pt>
                <c:pt idx="25">
                  <c:v>30348</c:v>
                </c:pt>
                <c:pt idx="26">
                  <c:v>30376</c:v>
                </c:pt>
                <c:pt idx="27">
                  <c:v>30407</c:v>
                </c:pt>
                <c:pt idx="28">
                  <c:v>30437</c:v>
                </c:pt>
                <c:pt idx="29">
                  <c:v>30468</c:v>
                </c:pt>
                <c:pt idx="30">
                  <c:v>30498</c:v>
                </c:pt>
                <c:pt idx="31">
                  <c:v>30529</c:v>
                </c:pt>
                <c:pt idx="32">
                  <c:v>30560</c:v>
                </c:pt>
                <c:pt idx="33">
                  <c:v>30590</c:v>
                </c:pt>
                <c:pt idx="34">
                  <c:v>30621</c:v>
                </c:pt>
                <c:pt idx="35">
                  <c:v>30651</c:v>
                </c:pt>
                <c:pt idx="36">
                  <c:v>30682</c:v>
                </c:pt>
                <c:pt idx="37">
                  <c:v>30713</c:v>
                </c:pt>
                <c:pt idx="38">
                  <c:v>30742</c:v>
                </c:pt>
                <c:pt idx="39">
                  <c:v>30773</c:v>
                </c:pt>
                <c:pt idx="40">
                  <c:v>30803</c:v>
                </c:pt>
                <c:pt idx="41">
                  <c:v>30834</c:v>
                </c:pt>
                <c:pt idx="42">
                  <c:v>30864</c:v>
                </c:pt>
                <c:pt idx="43">
                  <c:v>30895</c:v>
                </c:pt>
                <c:pt idx="44">
                  <c:v>30926</c:v>
                </c:pt>
                <c:pt idx="45">
                  <c:v>30956</c:v>
                </c:pt>
                <c:pt idx="46">
                  <c:v>30987</c:v>
                </c:pt>
                <c:pt idx="47">
                  <c:v>31017</c:v>
                </c:pt>
                <c:pt idx="48">
                  <c:v>31048</c:v>
                </c:pt>
                <c:pt idx="49">
                  <c:v>31079</c:v>
                </c:pt>
                <c:pt idx="50">
                  <c:v>31107</c:v>
                </c:pt>
                <c:pt idx="51">
                  <c:v>31138</c:v>
                </c:pt>
                <c:pt idx="52">
                  <c:v>31168</c:v>
                </c:pt>
                <c:pt idx="53">
                  <c:v>31199</c:v>
                </c:pt>
                <c:pt idx="54">
                  <c:v>31229</c:v>
                </c:pt>
                <c:pt idx="55">
                  <c:v>31260</c:v>
                </c:pt>
                <c:pt idx="56">
                  <c:v>31291</c:v>
                </c:pt>
                <c:pt idx="57">
                  <c:v>31321</c:v>
                </c:pt>
                <c:pt idx="58">
                  <c:v>31352</c:v>
                </c:pt>
                <c:pt idx="59">
                  <c:v>31382</c:v>
                </c:pt>
                <c:pt idx="60">
                  <c:v>31413</c:v>
                </c:pt>
                <c:pt idx="61">
                  <c:v>31444</c:v>
                </c:pt>
                <c:pt idx="62">
                  <c:v>31472</c:v>
                </c:pt>
                <c:pt idx="63">
                  <c:v>31503</c:v>
                </c:pt>
                <c:pt idx="64">
                  <c:v>31533</c:v>
                </c:pt>
                <c:pt idx="65">
                  <c:v>31564</c:v>
                </c:pt>
                <c:pt idx="66">
                  <c:v>31594</c:v>
                </c:pt>
                <c:pt idx="67">
                  <c:v>31625</c:v>
                </c:pt>
                <c:pt idx="68">
                  <c:v>31656</c:v>
                </c:pt>
                <c:pt idx="69">
                  <c:v>31686</c:v>
                </c:pt>
                <c:pt idx="70">
                  <c:v>31717</c:v>
                </c:pt>
                <c:pt idx="71">
                  <c:v>31747</c:v>
                </c:pt>
                <c:pt idx="72">
                  <c:v>31778</c:v>
                </c:pt>
                <c:pt idx="73">
                  <c:v>31809</c:v>
                </c:pt>
                <c:pt idx="74">
                  <c:v>31837</c:v>
                </c:pt>
                <c:pt idx="75">
                  <c:v>31868</c:v>
                </c:pt>
                <c:pt idx="76">
                  <c:v>31898</c:v>
                </c:pt>
                <c:pt idx="77">
                  <c:v>31929</c:v>
                </c:pt>
                <c:pt idx="78">
                  <c:v>31959</c:v>
                </c:pt>
                <c:pt idx="79">
                  <c:v>31990</c:v>
                </c:pt>
                <c:pt idx="80">
                  <c:v>32021</c:v>
                </c:pt>
                <c:pt idx="81">
                  <c:v>32051</c:v>
                </c:pt>
                <c:pt idx="82">
                  <c:v>32082</c:v>
                </c:pt>
                <c:pt idx="83">
                  <c:v>32112</c:v>
                </c:pt>
                <c:pt idx="84">
                  <c:v>32143</c:v>
                </c:pt>
                <c:pt idx="85">
                  <c:v>32174</c:v>
                </c:pt>
                <c:pt idx="86">
                  <c:v>32203</c:v>
                </c:pt>
                <c:pt idx="87">
                  <c:v>32234</c:v>
                </c:pt>
                <c:pt idx="88">
                  <c:v>32264</c:v>
                </c:pt>
                <c:pt idx="89">
                  <c:v>32295</c:v>
                </c:pt>
                <c:pt idx="90">
                  <c:v>32325</c:v>
                </c:pt>
                <c:pt idx="91">
                  <c:v>32356</c:v>
                </c:pt>
                <c:pt idx="92">
                  <c:v>32387</c:v>
                </c:pt>
                <c:pt idx="93">
                  <c:v>32417</c:v>
                </c:pt>
                <c:pt idx="94">
                  <c:v>32448</c:v>
                </c:pt>
                <c:pt idx="95">
                  <c:v>32478</c:v>
                </c:pt>
                <c:pt idx="96">
                  <c:v>32509</c:v>
                </c:pt>
                <c:pt idx="97">
                  <c:v>32540</c:v>
                </c:pt>
                <c:pt idx="98">
                  <c:v>32568</c:v>
                </c:pt>
                <c:pt idx="99">
                  <c:v>32599</c:v>
                </c:pt>
                <c:pt idx="100">
                  <c:v>32629</c:v>
                </c:pt>
                <c:pt idx="101">
                  <c:v>32660</c:v>
                </c:pt>
                <c:pt idx="102">
                  <c:v>32690</c:v>
                </c:pt>
                <c:pt idx="103">
                  <c:v>32721</c:v>
                </c:pt>
                <c:pt idx="104">
                  <c:v>32752</c:v>
                </c:pt>
                <c:pt idx="105">
                  <c:v>32782</c:v>
                </c:pt>
                <c:pt idx="106">
                  <c:v>32813</c:v>
                </c:pt>
                <c:pt idx="107">
                  <c:v>32843</c:v>
                </c:pt>
                <c:pt idx="108">
                  <c:v>32874</c:v>
                </c:pt>
                <c:pt idx="109">
                  <c:v>32905</c:v>
                </c:pt>
                <c:pt idx="110">
                  <c:v>32933</c:v>
                </c:pt>
                <c:pt idx="111">
                  <c:v>32964</c:v>
                </c:pt>
                <c:pt idx="112">
                  <c:v>32994</c:v>
                </c:pt>
                <c:pt idx="113">
                  <c:v>33025</c:v>
                </c:pt>
                <c:pt idx="114">
                  <c:v>33055</c:v>
                </c:pt>
                <c:pt idx="115">
                  <c:v>33086</c:v>
                </c:pt>
                <c:pt idx="116">
                  <c:v>33117</c:v>
                </c:pt>
                <c:pt idx="117">
                  <c:v>33147</c:v>
                </c:pt>
                <c:pt idx="118">
                  <c:v>33178</c:v>
                </c:pt>
                <c:pt idx="119">
                  <c:v>33208</c:v>
                </c:pt>
                <c:pt idx="120">
                  <c:v>33239</c:v>
                </c:pt>
                <c:pt idx="121">
                  <c:v>33270</c:v>
                </c:pt>
                <c:pt idx="122">
                  <c:v>33298</c:v>
                </c:pt>
                <c:pt idx="123">
                  <c:v>33329</c:v>
                </c:pt>
                <c:pt idx="124">
                  <c:v>33359</c:v>
                </c:pt>
                <c:pt idx="125">
                  <c:v>33390</c:v>
                </c:pt>
                <c:pt idx="126">
                  <c:v>33420</c:v>
                </c:pt>
                <c:pt idx="127">
                  <c:v>33451</c:v>
                </c:pt>
                <c:pt idx="128">
                  <c:v>33482</c:v>
                </c:pt>
                <c:pt idx="129">
                  <c:v>33512</c:v>
                </c:pt>
                <c:pt idx="130">
                  <c:v>33543</c:v>
                </c:pt>
                <c:pt idx="131">
                  <c:v>33573</c:v>
                </c:pt>
                <c:pt idx="132">
                  <c:v>33604</c:v>
                </c:pt>
                <c:pt idx="133">
                  <c:v>33635</c:v>
                </c:pt>
                <c:pt idx="134">
                  <c:v>33664</c:v>
                </c:pt>
                <c:pt idx="135">
                  <c:v>33695</c:v>
                </c:pt>
                <c:pt idx="136">
                  <c:v>33725</c:v>
                </c:pt>
                <c:pt idx="137">
                  <c:v>33756</c:v>
                </c:pt>
                <c:pt idx="138">
                  <c:v>33786</c:v>
                </c:pt>
                <c:pt idx="139">
                  <c:v>33817</c:v>
                </c:pt>
                <c:pt idx="140">
                  <c:v>33848</c:v>
                </c:pt>
                <c:pt idx="141">
                  <c:v>33878</c:v>
                </c:pt>
                <c:pt idx="142">
                  <c:v>33909</c:v>
                </c:pt>
                <c:pt idx="143">
                  <c:v>33939</c:v>
                </c:pt>
                <c:pt idx="144">
                  <c:v>33970</c:v>
                </c:pt>
                <c:pt idx="145">
                  <c:v>34001</c:v>
                </c:pt>
                <c:pt idx="146">
                  <c:v>34029</c:v>
                </c:pt>
                <c:pt idx="147">
                  <c:v>34060</c:v>
                </c:pt>
                <c:pt idx="148">
                  <c:v>34090</c:v>
                </c:pt>
                <c:pt idx="149">
                  <c:v>34121</c:v>
                </c:pt>
                <c:pt idx="150">
                  <c:v>34151</c:v>
                </c:pt>
                <c:pt idx="151">
                  <c:v>34182</c:v>
                </c:pt>
                <c:pt idx="152">
                  <c:v>34213</c:v>
                </c:pt>
                <c:pt idx="153">
                  <c:v>34243</c:v>
                </c:pt>
                <c:pt idx="154">
                  <c:v>34274</c:v>
                </c:pt>
                <c:pt idx="155">
                  <c:v>34304</c:v>
                </c:pt>
                <c:pt idx="156">
                  <c:v>34335</c:v>
                </c:pt>
                <c:pt idx="157">
                  <c:v>34366</c:v>
                </c:pt>
                <c:pt idx="158">
                  <c:v>34394</c:v>
                </c:pt>
                <c:pt idx="159">
                  <c:v>34425</c:v>
                </c:pt>
                <c:pt idx="160">
                  <c:v>34455</c:v>
                </c:pt>
                <c:pt idx="161">
                  <c:v>34486</c:v>
                </c:pt>
                <c:pt idx="162">
                  <c:v>34516</c:v>
                </c:pt>
                <c:pt idx="163">
                  <c:v>34547</c:v>
                </c:pt>
                <c:pt idx="164">
                  <c:v>34578</c:v>
                </c:pt>
                <c:pt idx="165">
                  <c:v>34608</c:v>
                </c:pt>
                <c:pt idx="166">
                  <c:v>34639</c:v>
                </c:pt>
                <c:pt idx="167">
                  <c:v>34669</c:v>
                </c:pt>
                <c:pt idx="168">
                  <c:v>34700</c:v>
                </c:pt>
                <c:pt idx="169">
                  <c:v>34731</c:v>
                </c:pt>
                <c:pt idx="170">
                  <c:v>34759</c:v>
                </c:pt>
                <c:pt idx="171">
                  <c:v>34790</c:v>
                </c:pt>
                <c:pt idx="172">
                  <c:v>34820</c:v>
                </c:pt>
                <c:pt idx="173">
                  <c:v>34851</c:v>
                </c:pt>
                <c:pt idx="174">
                  <c:v>34881</c:v>
                </c:pt>
                <c:pt idx="175">
                  <c:v>34912</c:v>
                </c:pt>
                <c:pt idx="176">
                  <c:v>34943</c:v>
                </c:pt>
                <c:pt idx="177">
                  <c:v>34973</c:v>
                </c:pt>
                <c:pt idx="178">
                  <c:v>35004</c:v>
                </c:pt>
                <c:pt idx="179">
                  <c:v>35034</c:v>
                </c:pt>
                <c:pt idx="180">
                  <c:v>35065</c:v>
                </c:pt>
                <c:pt idx="181">
                  <c:v>35096</c:v>
                </c:pt>
                <c:pt idx="182">
                  <c:v>35125</c:v>
                </c:pt>
                <c:pt idx="183">
                  <c:v>35156</c:v>
                </c:pt>
                <c:pt idx="184">
                  <c:v>35186</c:v>
                </c:pt>
                <c:pt idx="185">
                  <c:v>35217</c:v>
                </c:pt>
                <c:pt idx="186">
                  <c:v>35247</c:v>
                </c:pt>
                <c:pt idx="187">
                  <c:v>35278</c:v>
                </c:pt>
                <c:pt idx="188">
                  <c:v>35309</c:v>
                </c:pt>
                <c:pt idx="189">
                  <c:v>35339</c:v>
                </c:pt>
                <c:pt idx="190">
                  <c:v>35370</c:v>
                </c:pt>
                <c:pt idx="191">
                  <c:v>35400</c:v>
                </c:pt>
                <c:pt idx="192">
                  <c:v>35431</c:v>
                </c:pt>
                <c:pt idx="193">
                  <c:v>35462</c:v>
                </c:pt>
                <c:pt idx="194">
                  <c:v>35490</c:v>
                </c:pt>
                <c:pt idx="195">
                  <c:v>35521</c:v>
                </c:pt>
                <c:pt idx="196">
                  <c:v>35551</c:v>
                </c:pt>
                <c:pt idx="197">
                  <c:v>35582</c:v>
                </c:pt>
                <c:pt idx="198">
                  <c:v>35612</c:v>
                </c:pt>
                <c:pt idx="199">
                  <c:v>35643</c:v>
                </c:pt>
                <c:pt idx="200">
                  <c:v>35674</c:v>
                </c:pt>
                <c:pt idx="201">
                  <c:v>35704</c:v>
                </c:pt>
                <c:pt idx="202">
                  <c:v>35735</c:v>
                </c:pt>
                <c:pt idx="203">
                  <c:v>35765</c:v>
                </c:pt>
                <c:pt idx="204">
                  <c:v>35796</c:v>
                </c:pt>
                <c:pt idx="205">
                  <c:v>35827</c:v>
                </c:pt>
                <c:pt idx="206">
                  <c:v>35855</c:v>
                </c:pt>
                <c:pt idx="207">
                  <c:v>35886</c:v>
                </c:pt>
                <c:pt idx="208">
                  <c:v>35916</c:v>
                </c:pt>
                <c:pt idx="209">
                  <c:v>35947</c:v>
                </c:pt>
                <c:pt idx="210">
                  <c:v>35977</c:v>
                </c:pt>
                <c:pt idx="211">
                  <c:v>36008</c:v>
                </c:pt>
                <c:pt idx="212">
                  <c:v>36039</c:v>
                </c:pt>
                <c:pt idx="213">
                  <c:v>36069</c:v>
                </c:pt>
                <c:pt idx="214">
                  <c:v>36100</c:v>
                </c:pt>
                <c:pt idx="215">
                  <c:v>36130</c:v>
                </c:pt>
                <c:pt idx="216">
                  <c:v>36161</c:v>
                </c:pt>
                <c:pt idx="217">
                  <c:v>36192</c:v>
                </c:pt>
                <c:pt idx="218">
                  <c:v>36220</c:v>
                </c:pt>
                <c:pt idx="219">
                  <c:v>36251</c:v>
                </c:pt>
                <c:pt idx="220">
                  <c:v>36281</c:v>
                </c:pt>
                <c:pt idx="221">
                  <c:v>36312</c:v>
                </c:pt>
                <c:pt idx="222">
                  <c:v>36342</c:v>
                </c:pt>
                <c:pt idx="223">
                  <c:v>36373</c:v>
                </c:pt>
                <c:pt idx="224">
                  <c:v>36404</c:v>
                </c:pt>
                <c:pt idx="225">
                  <c:v>36434</c:v>
                </c:pt>
                <c:pt idx="226">
                  <c:v>36465</c:v>
                </c:pt>
                <c:pt idx="227">
                  <c:v>36495</c:v>
                </c:pt>
                <c:pt idx="228">
                  <c:v>36526</c:v>
                </c:pt>
                <c:pt idx="229">
                  <c:v>36557</c:v>
                </c:pt>
                <c:pt idx="230">
                  <c:v>36586</c:v>
                </c:pt>
                <c:pt idx="231">
                  <c:v>36617</c:v>
                </c:pt>
                <c:pt idx="232">
                  <c:v>36647</c:v>
                </c:pt>
                <c:pt idx="233">
                  <c:v>36678</c:v>
                </c:pt>
                <c:pt idx="234">
                  <c:v>36708</c:v>
                </c:pt>
                <c:pt idx="235">
                  <c:v>36739</c:v>
                </c:pt>
                <c:pt idx="236">
                  <c:v>36770</c:v>
                </c:pt>
                <c:pt idx="237">
                  <c:v>36800</c:v>
                </c:pt>
                <c:pt idx="238">
                  <c:v>36831</c:v>
                </c:pt>
                <c:pt idx="239">
                  <c:v>36861</c:v>
                </c:pt>
                <c:pt idx="240">
                  <c:v>36892</c:v>
                </c:pt>
                <c:pt idx="241">
                  <c:v>36923</c:v>
                </c:pt>
                <c:pt idx="242">
                  <c:v>36951</c:v>
                </c:pt>
                <c:pt idx="243">
                  <c:v>36982</c:v>
                </c:pt>
                <c:pt idx="244">
                  <c:v>37012</c:v>
                </c:pt>
                <c:pt idx="245">
                  <c:v>37043</c:v>
                </c:pt>
                <c:pt idx="246">
                  <c:v>37073</c:v>
                </c:pt>
                <c:pt idx="247">
                  <c:v>37104</c:v>
                </c:pt>
                <c:pt idx="248">
                  <c:v>37135</c:v>
                </c:pt>
                <c:pt idx="249">
                  <c:v>37165</c:v>
                </c:pt>
                <c:pt idx="250">
                  <c:v>37196</c:v>
                </c:pt>
                <c:pt idx="251">
                  <c:v>37226</c:v>
                </c:pt>
                <c:pt idx="252">
                  <c:v>37257</c:v>
                </c:pt>
                <c:pt idx="253">
                  <c:v>37288</c:v>
                </c:pt>
                <c:pt idx="254">
                  <c:v>37316</c:v>
                </c:pt>
                <c:pt idx="255">
                  <c:v>37347</c:v>
                </c:pt>
                <c:pt idx="256">
                  <c:v>37377</c:v>
                </c:pt>
                <c:pt idx="257">
                  <c:v>37408</c:v>
                </c:pt>
                <c:pt idx="258">
                  <c:v>37438</c:v>
                </c:pt>
                <c:pt idx="259">
                  <c:v>37469</c:v>
                </c:pt>
                <c:pt idx="260">
                  <c:v>37500</c:v>
                </c:pt>
                <c:pt idx="261">
                  <c:v>37530</c:v>
                </c:pt>
                <c:pt idx="262">
                  <c:v>37561</c:v>
                </c:pt>
                <c:pt idx="263">
                  <c:v>37591</c:v>
                </c:pt>
                <c:pt idx="264">
                  <c:v>37622</c:v>
                </c:pt>
                <c:pt idx="265">
                  <c:v>37653</c:v>
                </c:pt>
                <c:pt idx="266">
                  <c:v>37681</c:v>
                </c:pt>
                <c:pt idx="267">
                  <c:v>37712</c:v>
                </c:pt>
                <c:pt idx="268">
                  <c:v>37742</c:v>
                </c:pt>
                <c:pt idx="269">
                  <c:v>37773</c:v>
                </c:pt>
                <c:pt idx="270">
                  <c:v>37803</c:v>
                </c:pt>
                <c:pt idx="271">
                  <c:v>37834</c:v>
                </c:pt>
                <c:pt idx="272">
                  <c:v>37865</c:v>
                </c:pt>
                <c:pt idx="273">
                  <c:v>37895</c:v>
                </c:pt>
                <c:pt idx="274">
                  <c:v>37926</c:v>
                </c:pt>
                <c:pt idx="275">
                  <c:v>37956</c:v>
                </c:pt>
                <c:pt idx="276">
                  <c:v>37987</c:v>
                </c:pt>
                <c:pt idx="277">
                  <c:v>38018</c:v>
                </c:pt>
                <c:pt idx="278">
                  <c:v>38047</c:v>
                </c:pt>
                <c:pt idx="279">
                  <c:v>38078</c:v>
                </c:pt>
                <c:pt idx="280">
                  <c:v>38108</c:v>
                </c:pt>
                <c:pt idx="281">
                  <c:v>38139</c:v>
                </c:pt>
                <c:pt idx="282">
                  <c:v>38169</c:v>
                </c:pt>
                <c:pt idx="283">
                  <c:v>38200</c:v>
                </c:pt>
                <c:pt idx="284">
                  <c:v>38231</c:v>
                </c:pt>
                <c:pt idx="285">
                  <c:v>38261</c:v>
                </c:pt>
                <c:pt idx="286">
                  <c:v>38292</c:v>
                </c:pt>
                <c:pt idx="287">
                  <c:v>38322</c:v>
                </c:pt>
                <c:pt idx="288">
                  <c:v>38353</c:v>
                </c:pt>
                <c:pt idx="289">
                  <c:v>38384</c:v>
                </c:pt>
                <c:pt idx="290">
                  <c:v>38412</c:v>
                </c:pt>
                <c:pt idx="291">
                  <c:v>38443</c:v>
                </c:pt>
                <c:pt idx="292">
                  <c:v>38473</c:v>
                </c:pt>
                <c:pt idx="293">
                  <c:v>38504</c:v>
                </c:pt>
                <c:pt idx="294">
                  <c:v>38534</c:v>
                </c:pt>
                <c:pt idx="295">
                  <c:v>38565</c:v>
                </c:pt>
                <c:pt idx="296">
                  <c:v>38596</c:v>
                </c:pt>
                <c:pt idx="297">
                  <c:v>38626</c:v>
                </c:pt>
                <c:pt idx="298">
                  <c:v>38657</c:v>
                </c:pt>
                <c:pt idx="299">
                  <c:v>38687</c:v>
                </c:pt>
                <c:pt idx="300">
                  <c:v>38718</c:v>
                </c:pt>
                <c:pt idx="301">
                  <c:v>38749</c:v>
                </c:pt>
                <c:pt idx="302">
                  <c:v>38777</c:v>
                </c:pt>
                <c:pt idx="303">
                  <c:v>38808</c:v>
                </c:pt>
                <c:pt idx="304">
                  <c:v>38838</c:v>
                </c:pt>
                <c:pt idx="305">
                  <c:v>38869</c:v>
                </c:pt>
                <c:pt idx="306">
                  <c:v>38899</c:v>
                </c:pt>
                <c:pt idx="307">
                  <c:v>38930</c:v>
                </c:pt>
                <c:pt idx="308">
                  <c:v>38961</c:v>
                </c:pt>
                <c:pt idx="309">
                  <c:v>38991</c:v>
                </c:pt>
                <c:pt idx="310">
                  <c:v>39022</c:v>
                </c:pt>
                <c:pt idx="311">
                  <c:v>39052</c:v>
                </c:pt>
                <c:pt idx="312">
                  <c:v>39083</c:v>
                </c:pt>
                <c:pt idx="313">
                  <c:v>39114</c:v>
                </c:pt>
                <c:pt idx="314">
                  <c:v>39142</c:v>
                </c:pt>
                <c:pt idx="315">
                  <c:v>39173</c:v>
                </c:pt>
                <c:pt idx="316">
                  <c:v>39203</c:v>
                </c:pt>
                <c:pt idx="317">
                  <c:v>39234</c:v>
                </c:pt>
                <c:pt idx="318">
                  <c:v>39264</c:v>
                </c:pt>
                <c:pt idx="319">
                  <c:v>39295</c:v>
                </c:pt>
                <c:pt idx="320">
                  <c:v>39326</c:v>
                </c:pt>
                <c:pt idx="321">
                  <c:v>39356</c:v>
                </c:pt>
                <c:pt idx="322">
                  <c:v>39387</c:v>
                </c:pt>
                <c:pt idx="323">
                  <c:v>39417</c:v>
                </c:pt>
                <c:pt idx="324">
                  <c:v>39448</c:v>
                </c:pt>
                <c:pt idx="325">
                  <c:v>39479</c:v>
                </c:pt>
                <c:pt idx="326">
                  <c:v>39508</c:v>
                </c:pt>
                <c:pt idx="327">
                  <c:v>39539</c:v>
                </c:pt>
                <c:pt idx="328">
                  <c:v>39569</c:v>
                </c:pt>
                <c:pt idx="329">
                  <c:v>39600</c:v>
                </c:pt>
                <c:pt idx="330">
                  <c:v>39630</c:v>
                </c:pt>
                <c:pt idx="331">
                  <c:v>39661</c:v>
                </c:pt>
                <c:pt idx="332">
                  <c:v>39692</c:v>
                </c:pt>
                <c:pt idx="333">
                  <c:v>39722</c:v>
                </c:pt>
                <c:pt idx="334">
                  <c:v>39753</c:v>
                </c:pt>
                <c:pt idx="335">
                  <c:v>39783</c:v>
                </c:pt>
                <c:pt idx="336">
                  <c:v>39814</c:v>
                </c:pt>
                <c:pt idx="337">
                  <c:v>39845</c:v>
                </c:pt>
                <c:pt idx="338">
                  <c:v>39873</c:v>
                </c:pt>
                <c:pt idx="339">
                  <c:v>39904</c:v>
                </c:pt>
                <c:pt idx="340">
                  <c:v>39934</c:v>
                </c:pt>
                <c:pt idx="341">
                  <c:v>39965</c:v>
                </c:pt>
                <c:pt idx="342">
                  <c:v>39995</c:v>
                </c:pt>
                <c:pt idx="343">
                  <c:v>40026</c:v>
                </c:pt>
                <c:pt idx="344">
                  <c:v>40057</c:v>
                </c:pt>
                <c:pt idx="345">
                  <c:v>40087</c:v>
                </c:pt>
                <c:pt idx="346">
                  <c:v>40118</c:v>
                </c:pt>
                <c:pt idx="347">
                  <c:v>40148</c:v>
                </c:pt>
                <c:pt idx="348">
                  <c:v>40179</c:v>
                </c:pt>
                <c:pt idx="349">
                  <c:v>40210</c:v>
                </c:pt>
                <c:pt idx="350">
                  <c:v>40238</c:v>
                </c:pt>
                <c:pt idx="351">
                  <c:v>40269</c:v>
                </c:pt>
                <c:pt idx="352">
                  <c:v>40299</c:v>
                </c:pt>
                <c:pt idx="353">
                  <c:v>40330</c:v>
                </c:pt>
                <c:pt idx="354">
                  <c:v>40360</c:v>
                </c:pt>
                <c:pt idx="355">
                  <c:v>40391</c:v>
                </c:pt>
                <c:pt idx="356">
                  <c:v>40422</c:v>
                </c:pt>
                <c:pt idx="357">
                  <c:v>40452</c:v>
                </c:pt>
                <c:pt idx="358">
                  <c:v>40483</c:v>
                </c:pt>
                <c:pt idx="359">
                  <c:v>40513</c:v>
                </c:pt>
                <c:pt idx="360">
                  <c:v>40544</c:v>
                </c:pt>
                <c:pt idx="361">
                  <c:v>40575</c:v>
                </c:pt>
                <c:pt idx="362">
                  <c:v>40603</c:v>
                </c:pt>
                <c:pt idx="363">
                  <c:v>40634</c:v>
                </c:pt>
                <c:pt idx="364">
                  <c:v>40664</c:v>
                </c:pt>
                <c:pt idx="365">
                  <c:v>40695</c:v>
                </c:pt>
                <c:pt idx="366">
                  <c:v>40725</c:v>
                </c:pt>
                <c:pt idx="367">
                  <c:v>40756</c:v>
                </c:pt>
                <c:pt idx="368">
                  <c:v>40787</c:v>
                </c:pt>
                <c:pt idx="369">
                  <c:v>40817</c:v>
                </c:pt>
                <c:pt idx="370">
                  <c:v>40848</c:v>
                </c:pt>
                <c:pt idx="371">
                  <c:v>40878</c:v>
                </c:pt>
                <c:pt idx="372">
                  <c:v>40909</c:v>
                </c:pt>
                <c:pt idx="373">
                  <c:v>40940</c:v>
                </c:pt>
                <c:pt idx="374">
                  <c:v>40969</c:v>
                </c:pt>
                <c:pt idx="375">
                  <c:v>41000</c:v>
                </c:pt>
                <c:pt idx="376">
                  <c:v>41030</c:v>
                </c:pt>
                <c:pt idx="377">
                  <c:v>41061</c:v>
                </c:pt>
                <c:pt idx="378">
                  <c:v>41091</c:v>
                </c:pt>
                <c:pt idx="379">
                  <c:v>41122</c:v>
                </c:pt>
                <c:pt idx="380">
                  <c:v>41153</c:v>
                </c:pt>
                <c:pt idx="381">
                  <c:v>41183</c:v>
                </c:pt>
                <c:pt idx="382">
                  <c:v>41214</c:v>
                </c:pt>
                <c:pt idx="383">
                  <c:v>41244</c:v>
                </c:pt>
                <c:pt idx="384">
                  <c:v>41275</c:v>
                </c:pt>
                <c:pt idx="385">
                  <c:v>41306</c:v>
                </c:pt>
                <c:pt idx="386">
                  <c:v>41334</c:v>
                </c:pt>
                <c:pt idx="387">
                  <c:v>41365</c:v>
                </c:pt>
                <c:pt idx="388">
                  <c:v>41395</c:v>
                </c:pt>
                <c:pt idx="389">
                  <c:v>41426</c:v>
                </c:pt>
                <c:pt idx="390">
                  <c:v>41456</c:v>
                </c:pt>
                <c:pt idx="391">
                  <c:v>41487</c:v>
                </c:pt>
                <c:pt idx="392">
                  <c:v>41518</c:v>
                </c:pt>
                <c:pt idx="393">
                  <c:v>41548</c:v>
                </c:pt>
                <c:pt idx="394">
                  <c:v>41579</c:v>
                </c:pt>
                <c:pt idx="395">
                  <c:v>41609</c:v>
                </c:pt>
                <c:pt idx="396">
                  <c:v>41640</c:v>
                </c:pt>
                <c:pt idx="397">
                  <c:v>41671</c:v>
                </c:pt>
                <c:pt idx="398">
                  <c:v>41699</c:v>
                </c:pt>
                <c:pt idx="399">
                  <c:v>41730</c:v>
                </c:pt>
                <c:pt idx="400">
                  <c:v>41760</c:v>
                </c:pt>
                <c:pt idx="401">
                  <c:v>41791</c:v>
                </c:pt>
                <c:pt idx="402">
                  <c:v>41821</c:v>
                </c:pt>
                <c:pt idx="403">
                  <c:v>41852</c:v>
                </c:pt>
                <c:pt idx="404">
                  <c:v>41883</c:v>
                </c:pt>
                <c:pt idx="405">
                  <c:v>41913</c:v>
                </c:pt>
                <c:pt idx="406">
                  <c:v>41944</c:v>
                </c:pt>
                <c:pt idx="407">
                  <c:v>41974</c:v>
                </c:pt>
                <c:pt idx="408">
                  <c:v>42005</c:v>
                </c:pt>
                <c:pt idx="409">
                  <c:v>42036</c:v>
                </c:pt>
                <c:pt idx="410">
                  <c:v>42064</c:v>
                </c:pt>
                <c:pt idx="411">
                  <c:v>42095</c:v>
                </c:pt>
                <c:pt idx="412">
                  <c:v>42125</c:v>
                </c:pt>
                <c:pt idx="413">
                  <c:v>42156</c:v>
                </c:pt>
                <c:pt idx="414">
                  <c:v>42186</c:v>
                </c:pt>
                <c:pt idx="415">
                  <c:v>42217</c:v>
                </c:pt>
                <c:pt idx="416">
                  <c:v>42248</c:v>
                </c:pt>
                <c:pt idx="417">
                  <c:v>42278</c:v>
                </c:pt>
                <c:pt idx="418">
                  <c:v>42309</c:v>
                </c:pt>
                <c:pt idx="419">
                  <c:v>42339</c:v>
                </c:pt>
                <c:pt idx="420">
                  <c:v>42370</c:v>
                </c:pt>
                <c:pt idx="421">
                  <c:v>42401</c:v>
                </c:pt>
                <c:pt idx="422">
                  <c:v>42430</c:v>
                </c:pt>
                <c:pt idx="423">
                  <c:v>42461</c:v>
                </c:pt>
                <c:pt idx="424">
                  <c:v>42491</c:v>
                </c:pt>
                <c:pt idx="425">
                  <c:v>42522</c:v>
                </c:pt>
                <c:pt idx="426">
                  <c:v>42552</c:v>
                </c:pt>
                <c:pt idx="427">
                  <c:v>42583</c:v>
                </c:pt>
                <c:pt idx="428">
                  <c:v>42614</c:v>
                </c:pt>
                <c:pt idx="429">
                  <c:v>42644</c:v>
                </c:pt>
                <c:pt idx="430">
                  <c:v>42675</c:v>
                </c:pt>
                <c:pt idx="431">
                  <c:v>42705</c:v>
                </c:pt>
                <c:pt idx="432">
                  <c:v>42736</c:v>
                </c:pt>
                <c:pt idx="433">
                  <c:v>42767</c:v>
                </c:pt>
                <c:pt idx="434">
                  <c:v>42795</c:v>
                </c:pt>
                <c:pt idx="435">
                  <c:v>42826</c:v>
                </c:pt>
                <c:pt idx="436">
                  <c:v>42856</c:v>
                </c:pt>
                <c:pt idx="437">
                  <c:v>42887</c:v>
                </c:pt>
                <c:pt idx="438">
                  <c:v>42917</c:v>
                </c:pt>
                <c:pt idx="439">
                  <c:v>42948</c:v>
                </c:pt>
                <c:pt idx="440">
                  <c:v>42979</c:v>
                </c:pt>
                <c:pt idx="441">
                  <c:v>43009</c:v>
                </c:pt>
                <c:pt idx="442">
                  <c:v>43040</c:v>
                </c:pt>
              </c:numCache>
            </c:numRef>
          </c:cat>
          <c:val>
            <c:numRef>
              <c:f>Sheet1!$D$2:$D$444</c:f>
              <c:numCache>
                <c:formatCode>General</c:formatCode>
                <c:ptCount val="443"/>
                <c:pt idx="0">
                  <c:v>0.34450319999999995</c:v>
                </c:pt>
                <c:pt idx="1">
                  <c:v>0.2262555</c:v>
                </c:pt>
                <c:pt idx="2">
                  <c:v>0.34403499999999998</c:v>
                </c:pt>
                <c:pt idx="3">
                  <c:v>0.140959</c:v>
                </c:pt>
                <c:pt idx="4">
                  <c:v>-8.9540000000000036E-2</c:v>
                </c:pt>
                <c:pt idx="5">
                  <c:v>-0.4786048</c:v>
                </c:pt>
                <c:pt idx="6">
                  <c:v>-0.74836999999999998</c:v>
                </c:pt>
                <c:pt idx="7">
                  <c:v>-0.54976499999999995</c:v>
                </c:pt>
                <c:pt idx="8">
                  <c:v>-0.460895</c:v>
                </c:pt>
                <c:pt idx="9">
                  <c:v>-0.30256670000000002</c:v>
                </c:pt>
                <c:pt idx="10">
                  <c:v>-9.8213200000000001E-2</c:v>
                </c:pt>
                <c:pt idx="11">
                  <c:v>0.26039440000000003</c:v>
                </c:pt>
                <c:pt idx="12">
                  <c:v>0.18865000000000001</c:v>
                </c:pt>
                <c:pt idx="13">
                  <c:v>0.27700089999999999</c:v>
                </c:pt>
                <c:pt idx="14">
                  <c:v>0.52351499999999995</c:v>
                </c:pt>
                <c:pt idx="15">
                  <c:v>0.79639300000000002</c:v>
                </c:pt>
                <c:pt idx="16">
                  <c:v>0.86573299999999997</c:v>
                </c:pt>
                <c:pt idx="17">
                  <c:v>1.059045</c:v>
                </c:pt>
                <c:pt idx="18">
                  <c:v>0.91654199999999997</c:v>
                </c:pt>
                <c:pt idx="19">
                  <c:v>0.71394899999999994</c:v>
                </c:pt>
                <c:pt idx="20">
                  <c:v>0.77778910000000001</c:v>
                </c:pt>
                <c:pt idx="21">
                  <c:v>1.172077</c:v>
                </c:pt>
                <c:pt idx="22">
                  <c:v>0.25005099999999997</c:v>
                </c:pt>
                <c:pt idx="23">
                  <c:v>-0.55769500000000005</c:v>
                </c:pt>
                <c:pt idx="24">
                  <c:v>-0.76101700000000005</c:v>
                </c:pt>
                <c:pt idx="25">
                  <c:v>-0.77971100000000004</c:v>
                </c:pt>
                <c:pt idx="26">
                  <c:v>-1.13446</c:v>
                </c:pt>
                <c:pt idx="27">
                  <c:v>-1.333377</c:v>
                </c:pt>
                <c:pt idx="28">
                  <c:v>-0.90971499999999983</c:v>
                </c:pt>
                <c:pt idx="29">
                  <c:v>-0.84693099999999999</c:v>
                </c:pt>
                <c:pt idx="30">
                  <c:v>-0.682697</c:v>
                </c:pt>
                <c:pt idx="31">
                  <c:v>-0.64075499999999985</c:v>
                </c:pt>
                <c:pt idx="32">
                  <c:v>-0.8502519999999999</c:v>
                </c:pt>
                <c:pt idx="33">
                  <c:v>-0.94355479999999992</c:v>
                </c:pt>
                <c:pt idx="34">
                  <c:v>-0.95972349999999995</c:v>
                </c:pt>
                <c:pt idx="35">
                  <c:v>-0.47376399999999996</c:v>
                </c:pt>
                <c:pt idx="36">
                  <c:v>-0.53024939999999998</c:v>
                </c:pt>
                <c:pt idx="37">
                  <c:v>-0.38803979999999999</c:v>
                </c:pt>
                <c:pt idx="38">
                  <c:v>-0.4987837</c:v>
                </c:pt>
                <c:pt idx="39">
                  <c:v>-0.43495600000000006</c:v>
                </c:pt>
                <c:pt idx="40">
                  <c:v>-0.49760009999999999</c:v>
                </c:pt>
                <c:pt idx="41">
                  <c:v>-0.32133400000000001</c:v>
                </c:pt>
                <c:pt idx="42">
                  <c:v>-0.17617360000000001</c:v>
                </c:pt>
                <c:pt idx="43">
                  <c:v>-0.48722199999999999</c:v>
                </c:pt>
                <c:pt idx="44">
                  <c:v>-0.396426</c:v>
                </c:pt>
                <c:pt idx="45">
                  <c:v>-0.64191399999999998</c:v>
                </c:pt>
                <c:pt idx="46">
                  <c:v>-0.81387399999999999</c:v>
                </c:pt>
                <c:pt idx="47">
                  <c:v>-0.81176110000000001</c:v>
                </c:pt>
                <c:pt idx="48">
                  <c:v>-0.48301800000000006</c:v>
                </c:pt>
                <c:pt idx="49">
                  <c:v>-0.69747800000000004</c:v>
                </c:pt>
                <c:pt idx="50">
                  <c:v>-0.92175299999999993</c:v>
                </c:pt>
                <c:pt idx="51">
                  <c:v>-0.41342774999999998</c:v>
                </c:pt>
                <c:pt idx="52">
                  <c:v>-0.17927962</c:v>
                </c:pt>
                <c:pt idx="53">
                  <c:v>-0.49887550000000003</c:v>
                </c:pt>
                <c:pt idx="54">
                  <c:v>0.12052820000000002</c:v>
                </c:pt>
                <c:pt idx="55">
                  <c:v>0.10922900000000002</c:v>
                </c:pt>
                <c:pt idx="56">
                  <c:v>0.37525799999999998</c:v>
                </c:pt>
                <c:pt idx="57">
                  <c:v>1.1227000000000001E-2</c:v>
                </c:pt>
                <c:pt idx="58">
                  <c:v>0.46818499999999996</c:v>
                </c:pt>
                <c:pt idx="59">
                  <c:v>-0.18650240000000001</c:v>
                </c:pt>
                <c:pt idx="60">
                  <c:v>-7.5291899999999995E-2</c:v>
                </c:pt>
                <c:pt idx="61">
                  <c:v>-7.9099599999999992E-2</c:v>
                </c:pt>
                <c:pt idx="62">
                  <c:v>-7.4520900000000001E-2</c:v>
                </c:pt>
                <c:pt idx="63">
                  <c:v>-4.3366000000000002E-2</c:v>
                </c:pt>
                <c:pt idx="64">
                  <c:v>5.2169439999999997E-2</c:v>
                </c:pt>
                <c:pt idx="65">
                  <c:v>0.21853249999999999</c:v>
                </c:pt>
                <c:pt idx="66">
                  <c:v>-6.3461999999999991E-2</c:v>
                </c:pt>
                <c:pt idx="67">
                  <c:v>0.17851</c:v>
                </c:pt>
                <c:pt idx="68">
                  <c:v>0.77741299999999991</c:v>
                </c:pt>
                <c:pt idx="69">
                  <c:v>0.67440999999999995</c:v>
                </c:pt>
                <c:pt idx="70">
                  <c:v>0.44727029999999995</c:v>
                </c:pt>
                <c:pt idx="71">
                  <c:v>0.28838169999999996</c:v>
                </c:pt>
                <c:pt idx="72">
                  <c:v>0.42997839999999998</c:v>
                </c:pt>
                <c:pt idx="73">
                  <c:v>0.64606600000000003</c:v>
                </c:pt>
                <c:pt idx="74">
                  <c:v>0.33922850000000004</c:v>
                </c:pt>
                <c:pt idx="75">
                  <c:v>-4.2434099999999995E-2</c:v>
                </c:pt>
                <c:pt idx="76">
                  <c:v>0.29292930000000006</c:v>
                </c:pt>
                <c:pt idx="77">
                  <c:v>0.58619900000000003</c:v>
                </c:pt>
                <c:pt idx="78">
                  <c:v>0.70570200000000005</c:v>
                </c:pt>
                <c:pt idx="79">
                  <c:v>0.78680799999999995</c:v>
                </c:pt>
                <c:pt idx="80">
                  <c:v>0.99825599999999992</c:v>
                </c:pt>
                <c:pt idx="81">
                  <c:v>0.86735399999999996</c:v>
                </c:pt>
                <c:pt idx="82">
                  <c:v>0.57919300000000007</c:v>
                </c:pt>
                <c:pt idx="83">
                  <c:v>0.62922500000000003</c:v>
                </c:pt>
                <c:pt idx="84">
                  <c:v>0.85973599999999994</c:v>
                </c:pt>
                <c:pt idx="85">
                  <c:v>0.29173290000000002</c:v>
                </c:pt>
                <c:pt idx="86">
                  <c:v>-9.8676899999999998E-2</c:v>
                </c:pt>
                <c:pt idx="87">
                  <c:v>-0.10588560000000001</c:v>
                </c:pt>
                <c:pt idx="88">
                  <c:v>-0.61185899999999993</c:v>
                </c:pt>
                <c:pt idx="89">
                  <c:v>-0.15600410000000001</c:v>
                </c:pt>
                <c:pt idx="90">
                  <c:v>-0.14805100000000002</c:v>
                </c:pt>
                <c:pt idx="91">
                  <c:v>-0.40109600000000001</c:v>
                </c:pt>
                <c:pt idx="92">
                  <c:v>-0.52527283999999996</c:v>
                </c:pt>
                <c:pt idx="93">
                  <c:v>-1.163916</c:v>
                </c:pt>
                <c:pt idx="94">
                  <c:v>-1.0671513000000001</c:v>
                </c:pt>
                <c:pt idx="95">
                  <c:v>-0.53518700000000008</c:v>
                </c:pt>
                <c:pt idx="96">
                  <c:v>-1.3809118</c:v>
                </c:pt>
                <c:pt idx="97">
                  <c:v>-1.133934</c:v>
                </c:pt>
                <c:pt idx="98">
                  <c:v>-1.1174230000000001</c:v>
                </c:pt>
                <c:pt idx="99">
                  <c:v>-1.0861700000000001</c:v>
                </c:pt>
                <c:pt idx="100">
                  <c:v>-0.74194499999999997</c:v>
                </c:pt>
                <c:pt idx="101">
                  <c:v>-1.0750189999999999</c:v>
                </c:pt>
                <c:pt idx="102">
                  <c:v>-0.60936199999999996</c:v>
                </c:pt>
                <c:pt idx="103">
                  <c:v>-0.49171963000000002</c:v>
                </c:pt>
                <c:pt idx="104">
                  <c:v>-3.9405999999999997E-2</c:v>
                </c:pt>
                <c:pt idx="105">
                  <c:v>-0.25249719999999998</c:v>
                </c:pt>
                <c:pt idx="106">
                  <c:v>-8.6810999999999999E-2</c:v>
                </c:pt>
                <c:pt idx="107">
                  <c:v>0.20928739999999998</c:v>
                </c:pt>
                <c:pt idx="108">
                  <c:v>0.31062489999999998</c:v>
                </c:pt>
                <c:pt idx="109">
                  <c:v>-1.6847700000000007E-2</c:v>
                </c:pt>
                <c:pt idx="110">
                  <c:v>0.3070175</c:v>
                </c:pt>
                <c:pt idx="111">
                  <c:v>-7.0651999999999993E-2</c:v>
                </c:pt>
                <c:pt idx="112">
                  <c:v>-1.1862999999999999E-2</c:v>
                </c:pt>
                <c:pt idx="113">
                  <c:v>-0.2870181</c:v>
                </c:pt>
                <c:pt idx="114">
                  <c:v>0.44401830000000003</c:v>
                </c:pt>
                <c:pt idx="115">
                  <c:v>0.29881219999999997</c:v>
                </c:pt>
                <c:pt idx="116">
                  <c:v>0.65568499999999996</c:v>
                </c:pt>
                <c:pt idx="117">
                  <c:v>0.71192759999999999</c:v>
                </c:pt>
                <c:pt idx="118">
                  <c:v>0.82951400000000008</c:v>
                </c:pt>
                <c:pt idx="119">
                  <c:v>0.98104799999999992</c:v>
                </c:pt>
                <c:pt idx="120">
                  <c:v>0.96867800000000004</c:v>
                </c:pt>
                <c:pt idx="121">
                  <c:v>0.66298639999999998</c:v>
                </c:pt>
                <c:pt idx="122">
                  <c:v>0.59697699999999998</c:v>
                </c:pt>
                <c:pt idx="123">
                  <c:v>1.2344189999999999</c:v>
                </c:pt>
                <c:pt idx="124">
                  <c:v>1.1508959999999999</c:v>
                </c:pt>
                <c:pt idx="125">
                  <c:v>0.95756200000000002</c:v>
                </c:pt>
                <c:pt idx="126">
                  <c:v>0.84876799999999997</c:v>
                </c:pt>
                <c:pt idx="127">
                  <c:v>0.90415900000000005</c:v>
                </c:pt>
                <c:pt idx="128">
                  <c:v>0.96502699999999997</c:v>
                </c:pt>
                <c:pt idx="129">
                  <c:v>1.0997000000000001</c:v>
                </c:pt>
                <c:pt idx="130">
                  <c:v>0.88275599999999999</c:v>
                </c:pt>
                <c:pt idx="131">
                  <c:v>0.96734999999999993</c:v>
                </c:pt>
                <c:pt idx="132">
                  <c:v>0.254135</c:v>
                </c:pt>
                <c:pt idx="133">
                  <c:v>0.19481999999999999</c:v>
                </c:pt>
                <c:pt idx="134">
                  <c:v>-0.24727600000000005</c:v>
                </c:pt>
                <c:pt idx="135">
                  <c:v>-0.36684070999999996</c:v>
                </c:pt>
                <c:pt idx="136">
                  <c:v>-0.38281179999999998</c:v>
                </c:pt>
                <c:pt idx="137">
                  <c:v>-0.47333700000000006</c:v>
                </c:pt>
                <c:pt idx="138">
                  <c:v>0.38278099999999998</c:v>
                </c:pt>
                <c:pt idx="139">
                  <c:v>-0.17315200000000003</c:v>
                </c:pt>
                <c:pt idx="140">
                  <c:v>-7.5386000000000009E-2</c:v>
                </c:pt>
                <c:pt idx="141">
                  <c:v>-2.4668999999999996E-2</c:v>
                </c:pt>
                <c:pt idx="142">
                  <c:v>0.20472799999999999</c:v>
                </c:pt>
                <c:pt idx="143">
                  <c:v>0.32629810000000004</c:v>
                </c:pt>
                <c:pt idx="144">
                  <c:v>0.45070359999999998</c:v>
                </c:pt>
                <c:pt idx="145">
                  <c:v>0.47713500000000003</c:v>
                </c:pt>
                <c:pt idx="146">
                  <c:v>-2.5604000000000002E-2</c:v>
                </c:pt>
                <c:pt idx="147">
                  <c:v>0.17090005</c:v>
                </c:pt>
                <c:pt idx="148">
                  <c:v>0.28566530000000001</c:v>
                </c:pt>
                <c:pt idx="149">
                  <c:v>0.230793</c:v>
                </c:pt>
                <c:pt idx="150">
                  <c:v>0.44659799999999999</c:v>
                </c:pt>
                <c:pt idx="151">
                  <c:v>0.28812324</c:v>
                </c:pt>
                <c:pt idx="152">
                  <c:v>0.63604300000000003</c:v>
                </c:pt>
                <c:pt idx="153">
                  <c:v>0.60907199999999995</c:v>
                </c:pt>
                <c:pt idx="154">
                  <c:v>0.48933500000000002</c:v>
                </c:pt>
                <c:pt idx="155">
                  <c:v>0.42412459999999996</c:v>
                </c:pt>
                <c:pt idx="156">
                  <c:v>0.404895</c:v>
                </c:pt>
                <c:pt idx="157">
                  <c:v>0.14666799999999999</c:v>
                </c:pt>
                <c:pt idx="158">
                  <c:v>0.70355900000000005</c:v>
                </c:pt>
                <c:pt idx="159">
                  <c:v>0.986734</c:v>
                </c:pt>
                <c:pt idx="160">
                  <c:v>1.145775</c:v>
                </c:pt>
                <c:pt idx="161">
                  <c:v>1.1376010000000001</c:v>
                </c:pt>
                <c:pt idx="162">
                  <c:v>1.6460440000000001</c:v>
                </c:pt>
                <c:pt idx="163">
                  <c:v>2.18492</c:v>
                </c:pt>
                <c:pt idx="164">
                  <c:v>1.688526</c:v>
                </c:pt>
                <c:pt idx="165">
                  <c:v>1.6901040000000001</c:v>
                </c:pt>
                <c:pt idx="166">
                  <c:v>1.2009460000000001</c:v>
                </c:pt>
                <c:pt idx="167">
                  <c:v>1.0154239999999999</c:v>
                </c:pt>
                <c:pt idx="168">
                  <c:v>0.78312499999999996</c:v>
                </c:pt>
                <c:pt idx="169">
                  <c:v>0.8667689999999999</c:v>
                </c:pt>
                <c:pt idx="170">
                  <c:v>0.83054899999999998</c:v>
                </c:pt>
                <c:pt idx="171">
                  <c:v>0.66609940000000001</c:v>
                </c:pt>
                <c:pt idx="172">
                  <c:v>0.53829329999999997</c:v>
                </c:pt>
                <c:pt idx="173">
                  <c:v>0.56169200000000008</c:v>
                </c:pt>
                <c:pt idx="174">
                  <c:v>0.34833500000000001</c:v>
                </c:pt>
                <c:pt idx="175">
                  <c:v>0.31311900000000004</c:v>
                </c:pt>
                <c:pt idx="176">
                  <c:v>0.2860511</c:v>
                </c:pt>
                <c:pt idx="177">
                  <c:v>-0.11661760000000002</c:v>
                </c:pt>
                <c:pt idx="178">
                  <c:v>-0.27945200000000003</c:v>
                </c:pt>
                <c:pt idx="179">
                  <c:v>0.15301599999999999</c:v>
                </c:pt>
                <c:pt idx="180">
                  <c:v>-2.9056999999999999E-2</c:v>
                </c:pt>
                <c:pt idx="181">
                  <c:v>-9.1791000000000011E-2</c:v>
                </c:pt>
                <c:pt idx="182">
                  <c:v>-0.21431919999999999</c:v>
                </c:pt>
                <c:pt idx="183">
                  <c:v>-0.12891339999999998</c:v>
                </c:pt>
                <c:pt idx="184">
                  <c:v>-0.1980391</c:v>
                </c:pt>
                <c:pt idx="185">
                  <c:v>-5.5833999999999995E-2</c:v>
                </c:pt>
                <c:pt idx="186">
                  <c:v>-0.47106500000000001</c:v>
                </c:pt>
                <c:pt idx="187">
                  <c:v>-0.69737000000000005</c:v>
                </c:pt>
                <c:pt idx="188">
                  <c:v>-0.55235800000000002</c:v>
                </c:pt>
                <c:pt idx="189">
                  <c:v>-0.82095099999999999</c:v>
                </c:pt>
                <c:pt idx="190">
                  <c:v>-0.45127479999999998</c:v>
                </c:pt>
                <c:pt idx="191">
                  <c:v>6.0380000000000017E-2</c:v>
                </c:pt>
                <c:pt idx="192">
                  <c:v>0.3543154</c:v>
                </c:pt>
                <c:pt idx="193">
                  <c:v>0.39812899999999996</c:v>
                </c:pt>
                <c:pt idx="194">
                  <c:v>9.7543999999999992E-2</c:v>
                </c:pt>
                <c:pt idx="195">
                  <c:v>0.346827</c:v>
                </c:pt>
                <c:pt idx="196">
                  <c:v>0.125363</c:v>
                </c:pt>
                <c:pt idx="197">
                  <c:v>-0.27045599999999997</c:v>
                </c:pt>
                <c:pt idx="198">
                  <c:v>0.27458700000000003</c:v>
                </c:pt>
                <c:pt idx="199">
                  <c:v>0.42251899999999998</c:v>
                </c:pt>
                <c:pt idx="200">
                  <c:v>0.69779900000000006</c:v>
                </c:pt>
                <c:pt idx="201">
                  <c:v>0.59085100000000002</c:v>
                </c:pt>
                <c:pt idx="202">
                  <c:v>0.97545999999999999</c:v>
                </c:pt>
                <c:pt idx="203">
                  <c:v>0.11529699999999998</c:v>
                </c:pt>
                <c:pt idx="204">
                  <c:v>0.20500800000000002</c:v>
                </c:pt>
                <c:pt idx="205">
                  <c:v>8.3748999999999962E-2</c:v>
                </c:pt>
                <c:pt idx="206">
                  <c:v>-0.63082300000000002</c:v>
                </c:pt>
                <c:pt idx="207">
                  <c:v>-0.71290699999999996</c:v>
                </c:pt>
                <c:pt idx="208">
                  <c:v>-0.65614799999999995</c:v>
                </c:pt>
                <c:pt idx="209">
                  <c:v>-0.69691799999999993</c:v>
                </c:pt>
                <c:pt idx="210">
                  <c:v>-1.2360007</c:v>
                </c:pt>
                <c:pt idx="211">
                  <c:v>-1.543898</c:v>
                </c:pt>
                <c:pt idx="212">
                  <c:v>-1.1581425999999999</c:v>
                </c:pt>
                <c:pt idx="213">
                  <c:v>-1.5157499999999999</c:v>
                </c:pt>
                <c:pt idx="214">
                  <c:v>-1.545555</c:v>
                </c:pt>
                <c:pt idx="215">
                  <c:v>-1.298062</c:v>
                </c:pt>
                <c:pt idx="216">
                  <c:v>-1.2333548000000001</c:v>
                </c:pt>
                <c:pt idx="217">
                  <c:v>-1.3018149999999999</c:v>
                </c:pt>
                <c:pt idx="218">
                  <c:v>-0.93783099999999997</c:v>
                </c:pt>
                <c:pt idx="219">
                  <c:v>-0.51170300000000002</c:v>
                </c:pt>
                <c:pt idx="220">
                  <c:v>-0.65719530000000004</c:v>
                </c:pt>
                <c:pt idx="221">
                  <c:v>-0.48091379999999995</c:v>
                </c:pt>
                <c:pt idx="222">
                  <c:v>-0.12238100000000002</c:v>
                </c:pt>
                <c:pt idx="223">
                  <c:v>-0.26282699999999998</c:v>
                </c:pt>
                <c:pt idx="224">
                  <c:v>-5.2010000000000001E-2</c:v>
                </c:pt>
                <c:pt idx="225">
                  <c:v>-0.29267300000000002</c:v>
                </c:pt>
                <c:pt idx="226">
                  <c:v>-0.41666300000000001</c:v>
                </c:pt>
                <c:pt idx="227">
                  <c:v>-0.70279550000000002</c:v>
                </c:pt>
                <c:pt idx="228">
                  <c:v>-0.85211910000000002</c:v>
                </c:pt>
                <c:pt idx="229">
                  <c:v>-1.0579480000000001</c:v>
                </c:pt>
                <c:pt idx="230">
                  <c:v>-0.82781500000000008</c:v>
                </c:pt>
                <c:pt idx="231">
                  <c:v>-0.822071</c:v>
                </c:pt>
                <c:pt idx="232">
                  <c:v>-0.49845899999999999</c:v>
                </c:pt>
                <c:pt idx="233">
                  <c:v>-9.9056000000000033E-2</c:v>
                </c:pt>
                <c:pt idx="234">
                  <c:v>0.25795499999999999</c:v>
                </c:pt>
                <c:pt idx="235">
                  <c:v>0.223496</c:v>
                </c:pt>
                <c:pt idx="236">
                  <c:v>4.252800000000001E-2</c:v>
                </c:pt>
                <c:pt idx="237">
                  <c:v>-9.0127000000000013E-2</c:v>
                </c:pt>
                <c:pt idx="238">
                  <c:v>-0.37742909999999996</c:v>
                </c:pt>
                <c:pt idx="239">
                  <c:v>-0.67778169999999993</c:v>
                </c:pt>
                <c:pt idx="240">
                  <c:v>-0.9504729999999999</c:v>
                </c:pt>
                <c:pt idx="241">
                  <c:v>-0.67596400000000001</c:v>
                </c:pt>
                <c:pt idx="242">
                  <c:v>-0.82797599999999993</c:v>
                </c:pt>
                <c:pt idx="243">
                  <c:v>-0.39419399999999993</c:v>
                </c:pt>
                <c:pt idx="244">
                  <c:v>0.12126899999999999</c:v>
                </c:pt>
                <c:pt idx="245">
                  <c:v>0.30350539999999998</c:v>
                </c:pt>
                <c:pt idx="246">
                  <c:v>0.40246899999999997</c:v>
                </c:pt>
                <c:pt idx="247">
                  <c:v>0.25583881999999997</c:v>
                </c:pt>
                <c:pt idx="248">
                  <c:v>0.64069100000000001</c:v>
                </c:pt>
                <c:pt idx="249">
                  <c:v>0.18264809999999998</c:v>
                </c:pt>
                <c:pt idx="250">
                  <c:v>0.27093709999999999</c:v>
                </c:pt>
                <c:pt idx="251">
                  <c:v>0.26258230000000005</c:v>
                </c:pt>
                <c:pt idx="252">
                  <c:v>0.38514890000000002</c:v>
                </c:pt>
                <c:pt idx="253">
                  <c:v>0.2018412</c:v>
                </c:pt>
                <c:pt idx="254">
                  <c:v>3.8239999999999941E-3</c:v>
                </c:pt>
                <c:pt idx="255">
                  <c:v>-0.1324002</c:v>
                </c:pt>
                <c:pt idx="256">
                  <c:v>-3.5347500000000004E-2</c:v>
                </c:pt>
                <c:pt idx="257">
                  <c:v>0.54765149999999996</c:v>
                </c:pt>
                <c:pt idx="258">
                  <c:v>0.61645380000000005</c:v>
                </c:pt>
                <c:pt idx="259">
                  <c:v>0.7244906000000001</c:v>
                </c:pt>
                <c:pt idx="260">
                  <c:v>1.2530220000000001</c:v>
                </c:pt>
                <c:pt idx="261">
                  <c:v>1.2011540000000001</c:v>
                </c:pt>
                <c:pt idx="262">
                  <c:v>0.72925399999999996</c:v>
                </c:pt>
                <c:pt idx="263">
                  <c:v>0.36505219999999999</c:v>
                </c:pt>
                <c:pt idx="264">
                  <c:v>0.42356650000000001</c:v>
                </c:pt>
                <c:pt idx="265">
                  <c:v>0.66831499999999999</c:v>
                </c:pt>
                <c:pt idx="266">
                  <c:v>0.71045499999999995</c:v>
                </c:pt>
                <c:pt idx="267">
                  <c:v>0.50627390000000005</c:v>
                </c:pt>
                <c:pt idx="268">
                  <c:v>0.33930149999999998</c:v>
                </c:pt>
                <c:pt idx="269">
                  <c:v>0.66852899999999993</c:v>
                </c:pt>
                <c:pt idx="270">
                  <c:v>0.58037000000000005</c:v>
                </c:pt>
                <c:pt idx="271">
                  <c:v>0.42417080000000001</c:v>
                </c:pt>
                <c:pt idx="272">
                  <c:v>0.58789999999999998</c:v>
                </c:pt>
                <c:pt idx="273">
                  <c:v>0.34499299999999999</c:v>
                </c:pt>
                <c:pt idx="274">
                  <c:v>0.24401299999999998</c:v>
                </c:pt>
                <c:pt idx="275">
                  <c:v>0.45415759999999999</c:v>
                </c:pt>
                <c:pt idx="276">
                  <c:v>0.34653200000000001</c:v>
                </c:pt>
                <c:pt idx="277">
                  <c:v>0.27316479999999999</c:v>
                </c:pt>
                <c:pt idx="278">
                  <c:v>6.6021999999999997E-2</c:v>
                </c:pt>
                <c:pt idx="279">
                  <c:v>0.102884</c:v>
                </c:pt>
                <c:pt idx="280">
                  <c:v>-1.6915999999999987E-2</c:v>
                </c:pt>
                <c:pt idx="281">
                  <c:v>0.28486699999999998</c:v>
                </c:pt>
                <c:pt idx="282">
                  <c:v>0.60798320000000006</c:v>
                </c:pt>
                <c:pt idx="283">
                  <c:v>0.86929900000000004</c:v>
                </c:pt>
                <c:pt idx="284">
                  <c:v>0.98814999999999997</c:v>
                </c:pt>
                <c:pt idx="285">
                  <c:v>1.0615159999999999</c:v>
                </c:pt>
                <c:pt idx="286">
                  <c:v>0.57315300000000002</c:v>
                </c:pt>
                <c:pt idx="287">
                  <c:v>0.45944699999999999</c:v>
                </c:pt>
                <c:pt idx="288">
                  <c:v>0.62331309999999995</c:v>
                </c:pt>
                <c:pt idx="289">
                  <c:v>0.14451199999999997</c:v>
                </c:pt>
                <c:pt idx="290">
                  <c:v>0.23375300000000004</c:v>
                </c:pt>
                <c:pt idx="291">
                  <c:v>0.569743</c:v>
                </c:pt>
                <c:pt idx="292">
                  <c:v>0.25335289999999999</c:v>
                </c:pt>
                <c:pt idx="293">
                  <c:v>0.16096079999999999</c:v>
                </c:pt>
                <c:pt idx="294">
                  <c:v>-0.21697669999999999</c:v>
                </c:pt>
                <c:pt idx="295">
                  <c:v>-0.1205719</c:v>
                </c:pt>
                <c:pt idx="296">
                  <c:v>0.10996699999999998</c:v>
                </c:pt>
                <c:pt idx="297">
                  <c:v>0.19657749999999999</c:v>
                </c:pt>
                <c:pt idx="298">
                  <c:v>0.55915865800000009</c:v>
                </c:pt>
                <c:pt idx="299">
                  <c:v>0.35948789999999997</c:v>
                </c:pt>
                <c:pt idx="300">
                  <c:v>-0.2634764</c:v>
                </c:pt>
                <c:pt idx="301">
                  <c:v>-0.98956100000000002</c:v>
                </c:pt>
                <c:pt idx="302">
                  <c:v>-0.57443840000000002</c:v>
                </c:pt>
                <c:pt idx="303">
                  <c:v>2.7398000000000006E-2</c:v>
                </c:pt>
                <c:pt idx="304">
                  <c:v>-7.1288329999999997E-2</c:v>
                </c:pt>
                <c:pt idx="305">
                  <c:v>0.21706690000000001</c:v>
                </c:pt>
                <c:pt idx="306">
                  <c:v>0.46400699999999995</c:v>
                </c:pt>
                <c:pt idx="307">
                  <c:v>0.78720999999999997</c:v>
                </c:pt>
                <c:pt idx="308">
                  <c:v>1.0045920000000002</c:v>
                </c:pt>
                <c:pt idx="309">
                  <c:v>1.3013599999999999</c:v>
                </c:pt>
                <c:pt idx="310">
                  <c:v>1.1153930000000001</c:v>
                </c:pt>
                <c:pt idx="311">
                  <c:v>0.67134500000000008</c:v>
                </c:pt>
                <c:pt idx="312">
                  <c:v>0.51254900000000003</c:v>
                </c:pt>
                <c:pt idx="313">
                  <c:v>0.3641334</c:v>
                </c:pt>
                <c:pt idx="314">
                  <c:v>0.50461299999999998</c:v>
                </c:pt>
                <c:pt idx="315">
                  <c:v>0.59241900000000003</c:v>
                </c:pt>
                <c:pt idx="316">
                  <c:v>0.68373899999999999</c:v>
                </c:pt>
                <c:pt idx="317">
                  <c:v>0.48311099999999996</c:v>
                </c:pt>
                <c:pt idx="318">
                  <c:v>0.44818079999999999</c:v>
                </c:pt>
                <c:pt idx="319">
                  <c:v>0.73049800000000009</c:v>
                </c:pt>
                <c:pt idx="320">
                  <c:v>0.68457100000000004</c:v>
                </c:pt>
                <c:pt idx="321">
                  <c:v>0.34734599999999999</c:v>
                </c:pt>
                <c:pt idx="322">
                  <c:v>2.8833999999999999E-2</c:v>
                </c:pt>
                <c:pt idx="323">
                  <c:v>-0.46198518</c:v>
                </c:pt>
                <c:pt idx="324">
                  <c:v>-0.58787400000000001</c:v>
                </c:pt>
                <c:pt idx="325">
                  <c:v>-1.1954880000000001</c:v>
                </c:pt>
                <c:pt idx="326">
                  <c:v>-0.96663599999999994</c:v>
                </c:pt>
                <c:pt idx="327">
                  <c:v>-0.97704300000000011</c:v>
                </c:pt>
                <c:pt idx="328">
                  <c:v>-0.38720500000000002</c:v>
                </c:pt>
                <c:pt idx="329">
                  <c:v>-0.24295900000000004</c:v>
                </c:pt>
                <c:pt idx="330">
                  <c:v>-7.640199999999997E-2</c:v>
                </c:pt>
                <c:pt idx="331">
                  <c:v>-0.32610200000000006</c:v>
                </c:pt>
                <c:pt idx="332">
                  <c:v>-0.14117999999999997</c:v>
                </c:pt>
                <c:pt idx="333">
                  <c:v>-0.15253100000000003</c:v>
                </c:pt>
                <c:pt idx="334">
                  <c:v>-0.44786899999999996</c:v>
                </c:pt>
                <c:pt idx="335">
                  <c:v>-0.61875800000000003</c:v>
                </c:pt>
                <c:pt idx="336">
                  <c:v>-0.50741800000000004</c:v>
                </c:pt>
                <c:pt idx="337">
                  <c:v>-0.33383099999999999</c:v>
                </c:pt>
                <c:pt idx="338">
                  <c:v>-0.10838100000000001</c:v>
                </c:pt>
                <c:pt idx="339">
                  <c:v>-9.4842999999999955E-2</c:v>
                </c:pt>
                <c:pt idx="340">
                  <c:v>0.286943</c:v>
                </c:pt>
                <c:pt idx="341">
                  <c:v>0.189829</c:v>
                </c:pt>
                <c:pt idx="342">
                  <c:v>4.6501499999999987E-2</c:v>
                </c:pt>
                <c:pt idx="343">
                  <c:v>0.314832</c:v>
                </c:pt>
                <c:pt idx="344">
                  <c:v>0.60391299999999992</c:v>
                </c:pt>
                <c:pt idx="345">
                  <c:v>0.96227700000000005</c:v>
                </c:pt>
                <c:pt idx="346">
                  <c:v>1.053879</c:v>
                </c:pt>
                <c:pt idx="347">
                  <c:v>1.1612979999999999</c:v>
                </c:pt>
                <c:pt idx="348">
                  <c:v>1.352495</c:v>
                </c:pt>
                <c:pt idx="349">
                  <c:v>0.87320599999999993</c:v>
                </c:pt>
                <c:pt idx="350">
                  <c:v>1.191012</c:v>
                </c:pt>
                <c:pt idx="351">
                  <c:v>0.7592779999999999</c:v>
                </c:pt>
                <c:pt idx="352">
                  <c:v>-3.1396000000000007E-2</c:v>
                </c:pt>
                <c:pt idx="353">
                  <c:v>-0.22850300000000001</c:v>
                </c:pt>
                <c:pt idx="354">
                  <c:v>-8.5919999999999996E-2</c:v>
                </c:pt>
                <c:pt idx="355">
                  <c:v>-0.40321700000000005</c:v>
                </c:pt>
                <c:pt idx="356">
                  <c:v>-0.644181</c:v>
                </c:pt>
                <c:pt idx="357">
                  <c:v>-0.83391519999999997</c:v>
                </c:pt>
                <c:pt idx="358">
                  <c:v>-1.059104</c:v>
                </c:pt>
                <c:pt idx="359">
                  <c:v>-0.90718860000000001</c:v>
                </c:pt>
                <c:pt idx="360">
                  <c:v>-0.67620000000000013</c:v>
                </c:pt>
                <c:pt idx="361">
                  <c:v>-0.70918799999999993</c:v>
                </c:pt>
                <c:pt idx="362">
                  <c:v>-0.10941199999999995</c:v>
                </c:pt>
                <c:pt idx="363">
                  <c:v>-0.27492300000000003</c:v>
                </c:pt>
                <c:pt idx="364">
                  <c:v>-0.44556599999999996</c:v>
                </c:pt>
                <c:pt idx="365">
                  <c:v>-0.23508100000000004</c:v>
                </c:pt>
                <c:pt idx="366">
                  <c:v>0.174035</c:v>
                </c:pt>
                <c:pt idx="367">
                  <c:v>0.20387</c:v>
                </c:pt>
                <c:pt idx="368">
                  <c:v>0.31319800000000003</c:v>
                </c:pt>
                <c:pt idx="369">
                  <c:v>0.31895000000000001</c:v>
                </c:pt>
                <c:pt idx="370">
                  <c:v>4.2586000000000013E-2</c:v>
                </c:pt>
                <c:pt idx="371">
                  <c:v>-0.79988440000000005</c:v>
                </c:pt>
                <c:pt idx="372">
                  <c:v>-0.54679600000000006</c:v>
                </c:pt>
                <c:pt idx="373">
                  <c:v>-0.91510099999999994</c:v>
                </c:pt>
                <c:pt idx="374">
                  <c:v>-0.52022599999999997</c:v>
                </c:pt>
                <c:pt idx="375">
                  <c:v>-0.64583879999999994</c:v>
                </c:pt>
                <c:pt idx="376">
                  <c:v>-0.71329799999999999</c:v>
                </c:pt>
                <c:pt idx="377">
                  <c:v>-0.34373100000000001</c:v>
                </c:pt>
                <c:pt idx="378">
                  <c:v>0.38189200000000001</c:v>
                </c:pt>
                <c:pt idx="379">
                  <c:v>0.97988010000000003</c:v>
                </c:pt>
                <c:pt idx="380">
                  <c:v>0.96299099999999993</c:v>
                </c:pt>
                <c:pt idx="381">
                  <c:v>0.82912399999999997</c:v>
                </c:pt>
                <c:pt idx="382">
                  <c:v>0.47055799999999998</c:v>
                </c:pt>
                <c:pt idx="383">
                  <c:v>0.60241699999999998</c:v>
                </c:pt>
                <c:pt idx="384">
                  <c:v>0.20824769999999998</c:v>
                </c:pt>
                <c:pt idx="385">
                  <c:v>9.111600000000003E-2</c:v>
                </c:pt>
                <c:pt idx="386">
                  <c:v>-0.16080000000000003</c:v>
                </c:pt>
                <c:pt idx="387">
                  <c:v>-0.1621918</c:v>
                </c:pt>
                <c:pt idx="388">
                  <c:v>-0.17520500000000003</c:v>
                </c:pt>
                <c:pt idx="389">
                  <c:v>-5.3088999999999997E-2</c:v>
                </c:pt>
                <c:pt idx="390">
                  <c:v>0.26321600000000001</c:v>
                </c:pt>
                <c:pt idx="391">
                  <c:v>0.27050800000000003</c:v>
                </c:pt>
                <c:pt idx="392">
                  <c:v>0.1581621</c:v>
                </c:pt>
                <c:pt idx="393">
                  <c:v>0.17442170000000001</c:v>
                </c:pt>
                <c:pt idx="394">
                  <c:v>0.64765800000000007</c:v>
                </c:pt>
                <c:pt idx="395">
                  <c:v>0.22667699999999999</c:v>
                </c:pt>
                <c:pt idx="396">
                  <c:v>-0.17856820000000001</c:v>
                </c:pt>
                <c:pt idx="397">
                  <c:v>0.33171489999999998</c:v>
                </c:pt>
                <c:pt idx="398">
                  <c:v>0.24812309999999999</c:v>
                </c:pt>
                <c:pt idx="399">
                  <c:v>0.29301199999999999</c:v>
                </c:pt>
                <c:pt idx="400">
                  <c:v>8.4882000000000013E-2</c:v>
                </c:pt>
                <c:pt idx="401">
                  <c:v>-5.2039000000000002E-2</c:v>
                </c:pt>
                <c:pt idx="402">
                  <c:v>-0.29055039999999999</c:v>
                </c:pt>
                <c:pt idx="403">
                  <c:v>-0.15765279999999998</c:v>
                </c:pt>
                <c:pt idx="404">
                  <c:v>0.50622599999999995</c:v>
                </c:pt>
                <c:pt idx="405">
                  <c:v>0.76960200000000001</c:v>
                </c:pt>
                <c:pt idx="406">
                  <c:v>0.618251</c:v>
                </c:pt>
                <c:pt idx="407">
                  <c:v>0.54018299999999997</c:v>
                </c:pt>
                <c:pt idx="408">
                  <c:v>0.55425790000000008</c:v>
                </c:pt>
                <c:pt idx="409">
                  <c:v>0.56556399999999996</c:v>
                </c:pt>
                <c:pt idx="410">
                  <c:v>0.50872760000000006</c:v>
                </c:pt>
                <c:pt idx="411">
                  <c:v>0.73404199999999997</c:v>
                </c:pt>
                <c:pt idx="412">
                  <c:v>0.65850500000000001</c:v>
                </c:pt>
                <c:pt idx="413">
                  <c:v>0.62799099999999997</c:v>
                </c:pt>
                <c:pt idx="414">
                  <c:v>0.73218099999999997</c:v>
                </c:pt>
                <c:pt idx="415">
                  <c:v>1.2334240000000001</c:v>
                </c:pt>
                <c:pt idx="416">
                  <c:v>0.849603</c:v>
                </c:pt>
                <c:pt idx="417">
                  <c:v>1.0974680000000001</c:v>
                </c:pt>
                <c:pt idx="418">
                  <c:v>1.1307430000000001</c:v>
                </c:pt>
                <c:pt idx="419">
                  <c:v>0.84900399999999998</c:v>
                </c:pt>
                <c:pt idx="420">
                  <c:v>0.64139999999999997</c:v>
                </c:pt>
                <c:pt idx="421">
                  <c:v>0.46570539999999999</c:v>
                </c:pt>
                <c:pt idx="422">
                  <c:v>0.33973999999999999</c:v>
                </c:pt>
                <c:pt idx="423">
                  <c:v>0.62536000000000003</c:v>
                </c:pt>
                <c:pt idx="424">
                  <c:v>0.14140929999999999</c:v>
                </c:pt>
                <c:pt idx="425">
                  <c:v>-0.37616300000000003</c:v>
                </c:pt>
                <c:pt idx="426">
                  <c:v>-0.58019399999999999</c:v>
                </c:pt>
                <c:pt idx="427">
                  <c:v>-0.408918</c:v>
                </c:pt>
                <c:pt idx="428">
                  <c:v>-0.57566030000000001</c:v>
                </c:pt>
                <c:pt idx="429">
                  <c:v>-0.57643679999999997</c:v>
                </c:pt>
                <c:pt idx="430">
                  <c:v>-0.62384380000000006</c:v>
                </c:pt>
                <c:pt idx="431">
                  <c:v>-0.4316334</c:v>
                </c:pt>
                <c:pt idx="432">
                  <c:v>-0.41253220000000002</c:v>
                </c:pt>
                <c:pt idx="433">
                  <c:v>-0.29502700000000004</c:v>
                </c:pt>
                <c:pt idx="434">
                  <c:v>-0.15082200000000001</c:v>
                </c:pt>
                <c:pt idx="435">
                  <c:v>0.38923000000000002</c:v>
                </c:pt>
                <c:pt idx="436">
                  <c:v>0.57860999999999996</c:v>
                </c:pt>
                <c:pt idx="437">
                  <c:v>0.69787259999999995</c:v>
                </c:pt>
                <c:pt idx="438">
                  <c:v>0.94392899999999991</c:v>
                </c:pt>
                <c:pt idx="439">
                  <c:v>0.68774440000000003</c:v>
                </c:pt>
                <c:pt idx="440">
                  <c:v>0.63018200000000002</c:v>
                </c:pt>
                <c:pt idx="441">
                  <c:v>0.56012099999999998</c:v>
                </c:pt>
                <c:pt idx="442">
                  <c:v>0.71831900000000004</c:v>
                </c:pt>
              </c:numCache>
            </c:numRef>
          </c:val>
          <c:smooth val="0"/>
        </c:ser>
        <c:dLbls>
          <c:showLegendKey val="0"/>
          <c:showVal val="0"/>
          <c:showCatName val="0"/>
          <c:showSerName val="0"/>
          <c:showPercent val="0"/>
          <c:showBubbleSize val="0"/>
        </c:dLbls>
        <c:smooth val="0"/>
        <c:axId val="291183936"/>
        <c:axId val="289051096"/>
      </c:lineChart>
      <c:dateAx>
        <c:axId val="2911839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id-ID" sz="1200">
                    <a:solidFill>
                      <a:schemeClr val="tx1"/>
                    </a:solidFill>
                  </a:rPr>
                  <a:t>Bulan</a:t>
                </a:r>
              </a:p>
            </c:rich>
          </c:tx>
          <c:layout>
            <c:manualLayout>
              <c:xMode val="edge"/>
              <c:yMode val="edge"/>
              <c:x val="0.47926443569553806"/>
              <c:y val="0.8569902887139108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id-ID"/>
          </a:p>
        </c:txPr>
        <c:crossAx val="289051096"/>
        <c:crosses val="autoZero"/>
        <c:auto val="1"/>
        <c:lblOffset val="100"/>
        <c:baseTimeUnit val="months"/>
        <c:majorUnit val="24"/>
        <c:majorTimeUnit val="months"/>
      </c:dateAx>
      <c:valAx>
        <c:axId val="289051096"/>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id-ID" sz="1200">
                    <a:solidFill>
                      <a:schemeClr val="tx1"/>
                    </a:solidFill>
                  </a:rPr>
                  <a:t>Indeks</a:t>
                </a:r>
              </a:p>
            </c:rich>
          </c:tx>
          <c:layout>
            <c:manualLayout>
              <c:xMode val="edge"/>
              <c:yMode val="edge"/>
              <c:x val="1.3888888888888888E-2"/>
              <c:y val="0.3673658792650917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crossAx val="291183936"/>
        <c:crosses val="autoZero"/>
        <c:crossBetween val="between"/>
      </c:valAx>
      <c:spPr>
        <a:noFill/>
        <a:ln>
          <a:noFill/>
        </a:ln>
        <a:effectLst/>
      </c:spPr>
    </c:plotArea>
    <c:legend>
      <c:legendPos val="b"/>
      <c:layout>
        <c:manualLayout>
          <c:xMode val="edge"/>
          <c:yMode val="edge"/>
          <c:x val="0.38216655730533683"/>
          <c:y val="0.91972362204724412"/>
          <c:w val="0.23566677602799649"/>
          <c:h val="6.02763779527559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legend>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Sheet7!$B$1</c:f>
              <c:strCache>
                <c:ptCount val="1"/>
                <c:pt idx="0">
                  <c:v>IOD+EMI (Asli)</c:v>
                </c:pt>
              </c:strCache>
            </c:strRef>
          </c:tx>
          <c:spPr>
            <a:ln w="28575" cap="rnd">
              <a:solidFill>
                <a:schemeClr val="accent1"/>
              </a:solidFill>
              <a:round/>
            </a:ln>
            <a:effectLst/>
          </c:spPr>
          <c:marker>
            <c:symbol val="none"/>
          </c:marker>
          <c:cat>
            <c:numRef>
              <c:f>Sheet7!$A$7:$A$433</c:f>
              <c:numCache>
                <c:formatCode>mmm\-yy</c:formatCode>
                <c:ptCount val="427"/>
                <c:pt idx="0">
                  <c:v>29738</c:v>
                </c:pt>
                <c:pt idx="1">
                  <c:v>29768</c:v>
                </c:pt>
                <c:pt idx="2">
                  <c:v>29799</c:v>
                </c:pt>
                <c:pt idx="3">
                  <c:v>29830</c:v>
                </c:pt>
                <c:pt idx="4">
                  <c:v>29860</c:v>
                </c:pt>
                <c:pt idx="5">
                  <c:v>29891</c:v>
                </c:pt>
                <c:pt idx="6">
                  <c:v>29921</c:v>
                </c:pt>
                <c:pt idx="7">
                  <c:v>29952</c:v>
                </c:pt>
                <c:pt idx="8">
                  <c:v>29983</c:v>
                </c:pt>
                <c:pt idx="9">
                  <c:v>30011</c:v>
                </c:pt>
                <c:pt idx="10">
                  <c:v>30042</c:v>
                </c:pt>
                <c:pt idx="11">
                  <c:v>30072</c:v>
                </c:pt>
                <c:pt idx="12">
                  <c:v>30103</c:v>
                </c:pt>
                <c:pt idx="13">
                  <c:v>30133</c:v>
                </c:pt>
                <c:pt idx="14">
                  <c:v>30164</c:v>
                </c:pt>
                <c:pt idx="15">
                  <c:v>30195</c:v>
                </c:pt>
                <c:pt idx="16">
                  <c:v>30225</c:v>
                </c:pt>
                <c:pt idx="17">
                  <c:v>30256</c:v>
                </c:pt>
                <c:pt idx="18">
                  <c:v>30286</c:v>
                </c:pt>
                <c:pt idx="19">
                  <c:v>30317</c:v>
                </c:pt>
                <c:pt idx="20">
                  <c:v>30348</c:v>
                </c:pt>
                <c:pt idx="21">
                  <c:v>30376</c:v>
                </c:pt>
                <c:pt idx="22">
                  <c:v>30407</c:v>
                </c:pt>
                <c:pt idx="23">
                  <c:v>30437</c:v>
                </c:pt>
                <c:pt idx="24">
                  <c:v>30468</c:v>
                </c:pt>
                <c:pt idx="25">
                  <c:v>30498</c:v>
                </c:pt>
                <c:pt idx="26">
                  <c:v>30529</c:v>
                </c:pt>
                <c:pt idx="27">
                  <c:v>30560</c:v>
                </c:pt>
                <c:pt idx="28">
                  <c:v>30590</c:v>
                </c:pt>
                <c:pt idx="29">
                  <c:v>30621</c:v>
                </c:pt>
                <c:pt idx="30">
                  <c:v>30651</c:v>
                </c:pt>
                <c:pt idx="31">
                  <c:v>30682</c:v>
                </c:pt>
                <c:pt idx="32">
                  <c:v>30713</c:v>
                </c:pt>
                <c:pt idx="33">
                  <c:v>30742</c:v>
                </c:pt>
                <c:pt idx="34">
                  <c:v>30773</c:v>
                </c:pt>
                <c:pt idx="35">
                  <c:v>30803</c:v>
                </c:pt>
                <c:pt idx="36">
                  <c:v>30834</c:v>
                </c:pt>
                <c:pt idx="37">
                  <c:v>30864</c:v>
                </c:pt>
                <c:pt idx="38">
                  <c:v>30895</c:v>
                </c:pt>
                <c:pt idx="39">
                  <c:v>30926</c:v>
                </c:pt>
                <c:pt idx="40">
                  <c:v>30956</c:v>
                </c:pt>
                <c:pt idx="41">
                  <c:v>30987</c:v>
                </c:pt>
                <c:pt idx="42">
                  <c:v>31017</c:v>
                </c:pt>
                <c:pt idx="43">
                  <c:v>31048</c:v>
                </c:pt>
                <c:pt idx="44">
                  <c:v>31079</c:v>
                </c:pt>
                <c:pt idx="45">
                  <c:v>31107</c:v>
                </c:pt>
                <c:pt idx="46">
                  <c:v>31138</c:v>
                </c:pt>
                <c:pt idx="47">
                  <c:v>31168</c:v>
                </c:pt>
                <c:pt idx="48">
                  <c:v>31199</c:v>
                </c:pt>
                <c:pt idx="49">
                  <c:v>31229</c:v>
                </c:pt>
                <c:pt idx="50">
                  <c:v>31260</c:v>
                </c:pt>
                <c:pt idx="51">
                  <c:v>31291</c:v>
                </c:pt>
                <c:pt idx="52">
                  <c:v>31321</c:v>
                </c:pt>
                <c:pt idx="53">
                  <c:v>31352</c:v>
                </c:pt>
                <c:pt idx="54">
                  <c:v>31382</c:v>
                </c:pt>
                <c:pt idx="55">
                  <c:v>31413</c:v>
                </c:pt>
                <c:pt idx="56">
                  <c:v>31444</c:v>
                </c:pt>
                <c:pt idx="57">
                  <c:v>31472</c:v>
                </c:pt>
                <c:pt idx="58">
                  <c:v>31503</c:v>
                </c:pt>
                <c:pt idx="59">
                  <c:v>31533</c:v>
                </c:pt>
                <c:pt idx="60">
                  <c:v>31564</c:v>
                </c:pt>
                <c:pt idx="61">
                  <c:v>31594</c:v>
                </c:pt>
                <c:pt idx="62">
                  <c:v>31625</c:v>
                </c:pt>
                <c:pt idx="63">
                  <c:v>31656</c:v>
                </c:pt>
                <c:pt idx="64">
                  <c:v>31686</c:v>
                </c:pt>
                <c:pt idx="65">
                  <c:v>31717</c:v>
                </c:pt>
                <c:pt idx="66">
                  <c:v>31747</c:v>
                </c:pt>
                <c:pt idx="67">
                  <c:v>31778</c:v>
                </c:pt>
                <c:pt idx="68">
                  <c:v>31809</c:v>
                </c:pt>
                <c:pt idx="69">
                  <c:v>31837</c:v>
                </c:pt>
                <c:pt idx="70">
                  <c:v>31868</c:v>
                </c:pt>
                <c:pt idx="71">
                  <c:v>31898</c:v>
                </c:pt>
                <c:pt idx="72">
                  <c:v>31929</c:v>
                </c:pt>
                <c:pt idx="73">
                  <c:v>31959</c:v>
                </c:pt>
                <c:pt idx="74">
                  <c:v>31990</c:v>
                </c:pt>
                <c:pt idx="75">
                  <c:v>32021</c:v>
                </c:pt>
                <c:pt idx="76">
                  <c:v>32051</c:v>
                </c:pt>
                <c:pt idx="77">
                  <c:v>32082</c:v>
                </c:pt>
                <c:pt idx="78">
                  <c:v>32112</c:v>
                </c:pt>
                <c:pt idx="79">
                  <c:v>32143</c:v>
                </c:pt>
                <c:pt idx="80">
                  <c:v>32174</c:v>
                </c:pt>
                <c:pt idx="81">
                  <c:v>32203</c:v>
                </c:pt>
                <c:pt idx="82">
                  <c:v>32234</c:v>
                </c:pt>
                <c:pt idx="83">
                  <c:v>32264</c:v>
                </c:pt>
                <c:pt idx="84">
                  <c:v>32295</c:v>
                </c:pt>
                <c:pt idx="85">
                  <c:v>32325</c:v>
                </c:pt>
                <c:pt idx="86">
                  <c:v>32356</c:v>
                </c:pt>
                <c:pt idx="87">
                  <c:v>32387</c:v>
                </c:pt>
                <c:pt idx="88">
                  <c:v>32417</c:v>
                </c:pt>
                <c:pt idx="89">
                  <c:v>32448</c:v>
                </c:pt>
                <c:pt idx="90">
                  <c:v>32478</c:v>
                </c:pt>
                <c:pt idx="91">
                  <c:v>32509</c:v>
                </c:pt>
                <c:pt idx="92">
                  <c:v>32540</c:v>
                </c:pt>
                <c:pt idx="93">
                  <c:v>32568</c:v>
                </c:pt>
                <c:pt idx="94">
                  <c:v>32599</c:v>
                </c:pt>
                <c:pt idx="95">
                  <c:v>32629</c:v>
                </c:pt>
                <c:pt idx="96">
                  <c:v>32660</c:v>
                </c:pt>
                <c:pt idx="97">
                  <c:v>32690</c:v>
                </c:pt>
                <c:pt idx="98">
                  <c:v>32721</c:v>
                </c:pt>
                <c:pt idx="99">
                  <c:v>32752</c:v>
                </c:pt>
                <c:pt idx="100">
                  <c:v>32782</c:v>
                </c:pt>
                <c:pt idx="101">
                  <c:v>32813</c:v>
                </c:pt>
                <c:pt idx="102">
                  <c:v>32843</c:v>
                </c:pt>
                <c:pt idx="103">
                  <c:v>32874</c:v>
                </c:pt>
                <c:pt idx="104">
                  <c:v>32905</c:v>
                </c:pt>
                <c:pt idx="105">
                  <c:v>32933</c:v>
                </c:pt>
                <c:pt idx="106">
                  <c:v>32964</c:v>
                </c:pt>
                <c:pt idx="107">
                  <c:v>32994</c:v>
                </c:pt>
                <c:pt idx="108">
                  <c:v>33025</c:v>
                </c:pt>
                <c:pt idx="109">
                  <c:v>33055</c:v>
                </c:pt>
                <c:pt idx="110">
                  <c:v>33086</c:v>
                </c:pt>
                <c:pt idx="111">
                  <c:v>33117</c:v>
                </c:pt>
                <c:pt idx="112">
                  <c:v>33147</c:v>
                </c:pt>
                <c:pt idx="113">
                  <c:v>33178</c:v>
                </c:pt>
                <c:pt idx="114">
                  <c:v>33208</c:v>
                </c:pt>
                <c:pt idx="115">
                  <c:v>33239</c:v>
                </c:pt>
                <c:pt idx="116">
                  <c:v>33270</c:v>
                </c:pt>
                <c:pt idx="117">
                  <c:v>33298</c:v>
                </c:pt>
                <c:pt idx="118">
                  <c:v>33329</c:v>
                </c:pt>
                <c:pt idx="119">
                  <c:v>33359</c:v>
                </c:pt>
                <c:pt idx="120">
                  <c:v>33390</c:v>
                </c:pt>
                <c:pt idx="121">
                  <c:v>33420</c:v>
                </c:pt>
                <c:pt idx="122">
                  <c:v>33451</c:v>
                </c:pt>
                <c:pt idx="123">
                  <c:v>33482</c:v>
                </c:pt>
                <c:pt idx="124">
                  <c:v>33512</c:v>
                </c:pt>
                <c:pt idx="125">
                  <c:v>33543</c:v>
                </c:pt>
                <c:pt idx="126">
                  <c:v>33573</c:v>
                </c:pt>
                <c:pt idx="127">
                  <c:v>33604</c:v>
                </c:pt>
                <c:pt idx="128">
                  <c:v>33635</c:v>
                </c:pt>
                <c:pt idx="129">
                  <c:v>33664</c:v>
                </c:pt>
                <c:pt idx="130">
                  <c:v>33695</c:v>
                </c:pt>
                <c:pt idx="131">
                  <c:v>33725</c:v>
                </c:pt>
                <c:pt idx="132">
                  <c:v>33756</c:v>
                </c:pt>
                <c:pt idx="133">
                  <c:v>33786</c:v>
                </c:pt>
                <c:pt idx="134">
                  <c:v>33817</c:v>
                </c:pt>
                <c:pt idx="135">
                  <c:v>33848</c:v>
                </c:pt>
                <c:pt idx="136">
                  <c:v>33878</c:v>
                </c:pt>
                <c:pt idx="137">
                  <c:v>33909</c:v>
                </c:pt>
                <c:pt idx="138">
                  <c:v>33939</c:v>
                </c:pt>
                <c:pt idx="139">
                  <c:v>33970</c:v>
                </c:pt>
                <c:pt idx="140">
                  <c:v>34001</c:v>
                </c:pt>
                <c:pt idx="141">
                  <c:v>34029</c:v>
                </c:pt>
                <c:pt idx="142">
                  <c:v>34060</c:v>
                </c:pt>
                <c:pt idx="143">
                  <c:v>34090</c:v>
                </c:pt>
                <c:pt idx="144">
                  <c:v>34121</c:v>
                </c:pt>
                <c:pt idx="145">
                  <c:v>34151</c:v>
                </c:pt>
                <c:pt idx="146">
                  <c:v>34182</c:v>
                </c:pt>
                <c:pt idx="147">
                  <c:v>34213</c:v>
                </c:pt>
                <c:pt idx="148">
                  <c:v>34243</c:v>
                </c:pt>
                <c:pt idx="149">
                  <c:v>34274</c:v>
                </c:pt>
                <c:pt idx="150">
                  <c:v>34304</c:v>
                </c:pt>
                <c:pt idx="151">
                  <c:v>34335</c:v>
                </c:pt>
                <c:pt idx="152">
                  <c:v>34366</c:v>
                </c:pt>
                <c:pt idx="153">
                  <c:v>34394</c:v>
                </c:pt>
                <c:pt idx="154">
                  <c:v>34425</c:v>
                </c:pt>
                <c:pt idx="155">
                  <c:v>34455</c:v>
                </c:pt>
                <c:pt idx="156">
                  <c:v>34486</c:v>
                </c:pt>
                <c:pt idx="157">
                  <c:v>34516</c:v>
                </c:pt>
                <c:pt idx="158">
                  <c:v>34547</c:v>
                </c:pt>
                <c:pt idx="159">
                  <c:v>34578</c:v>
                </c:pt>
                <c:pt idx="160">
                  <c:v>34608</c:v>
                </c:pt>
                <c:pt idx="161">
                  <c:v>34639</c:v>
                </c:pt>
                <c:pt idx="162">
                  <c:v>34669</c:v>
                </c:pt>
                <c:pt idx="163">
                  <c:v>34700</c:v>
                </c:pt>
                <c:pt idx="164">
                  <c:v>34731</c:v>
                </c:pt>
                <c:pt idx="165">
                  <c:v>34759</c:v>
                </c:pt>
                <c:pt idx="166">
                  <c:v>34790</c:v>
                </c:pt>
                <c:pt idx="167">
                  <c:v>34820</c:v>
                </c:pt>
                <c:pt idx="168">
                  <c:v>34851</c:v>
                </c:pt>
                <c:pt idx="169">
                  <c:v>34881</c:v>
                </c:pt>
                <c:pt idx="170">
                  <c:v>34912</c:v>
                </c:pt>
                <c:pt idx="171">
                  <c:v>34943</c:v>
                </c:pt>
                <c:pt idx="172">
                  <c:v>34973</c:v>
                </c:pt>
                <c:pt idx="173">
                  <c:v>35004</c:v>
                </c:pt>
                <c:pt idx="174">
                  <c:v>35034</c:v>
                </c:pt>
                <c:pt idx="175">
                  <c:v>35065</c:v>
                </c:pt>
                <c:pt idx="176">
                  <c:v>35096</c:v>
                </c:pt>
                <c:pt idx="177">
                  <c:v>35125</c:v>
                </c:pt>
                <c:pt idx="178">
                  <c:v>35156</c:v>
                </c:pt>
                <c:pt idx="179">
                  <c:v>35186</c:v>
                </c:pt>
                <c:pt idx="180">
                  <c:v>35217</c:v>
                </c:pt>
                <c:pt idx="181">
                  <c:v>35247</c:v>
                </c:pt>
                <c:pt idx="182">
                  <c:v>35278</c:v>
                </c:pt>
                <c:pt idx="183">
                  <c:v>35309</c:v>
                </c:pt>
                <c:pt idx="184">
                  <c:v>35339</c:v>
                </c:pt>
                <c:pt idx="185">
                  <c:v>35370</c:v>
                </c:pt>
                <c:pt idx="186">
                  <c:v>35400</c:v>
                </c:pt>
                <c:pt idx="187">
                  <c:v>35431</c:v>
                </c:pt>
                <c:pt idx="188">
                  <c:v>35462</c:v>
                </c:pt>
                <c:pt idx="189">
                  <c:v>35490</c:v>
                </c:pt>
                <c:pt idx="190">
                  <c:v>35521</c:v>
                </c:pt>
                <c:pt idx="191">
                  <c:v>35551</c:v>
                </c:pt>
                <c:pt idx="192">
                  <c:v>35582</c:v>
                </c:pt>
                <c:pt idx="193">
                  <c:v>35612</c:v>
                </c:pt>
                <c:pt idx="194">
                  <c:v>35643</c:v>
                </c:pt>
                <c:pt idx="195">
                  <c:v>35674</c:v>
                </c:pt>
                <c:pt idx="196">
                  <c:v>35704</c:v>
                </c:pt>
                <c:pt idx="197">
                  <c:v>35735</c:v>
                </c:pt>
                <c:pt idx="198">
                  <c:v>35765</c:v>
                </c:pt>
                <c:pt idx="199">
                  <c:v>35796</c:v>
                </c:pt>
                <c:pt idx="200">
                  <c:v>35827</c:v>
                </c:pt>
                <c:pt idx="201">
                  <c:v>35855</c:v>
                </c:pt>
                <c:pt idx="202">
                  <c:v>35886</c:v>
                </c:pt>
                <c:pt idx="203">
                  <c:v>35916</c:v>
                </c:pt>
                <c:pt idx="204">
                  <c:v>35947</c:v>
                </c:pt>
                <c:pt idx="205">
                  <c:v>35977</c:v>
                </c:pt>
                <c:pt idx="206">
                  <c:v>36008</c:v>
                </c:pt>
                <c:pt idx="207">
                  <c:v>36039</c:v>
                </c:pt>
                <c:pt idx="208">
                  <c:v>36069</c:v>
                </c:pt>
                <c:pt idx="209">
                  <c:v>36100</c:v>
                </c:pt>
                <c:pt idx="210">
                  <c:v>36130</c:v>
                </c:pt>
                <c:pt idx="211">
                  <c:v>36161</c:v>
                </c:pt>
                <c:pt idx="212">
                  <c:v>36192</c:v>
                </c:pt>
                <c:pt idx="213">
                  <c:v>36220</c:v>
                </c:pt>
                <c:pt idx="214">
                  <c:v>36251</c:v>
                </c:pt>
                <c:pt idx="215">
                  <c:v>36281</c:v>
                </c:pt>
                <c:pt idx="216">
                  <c:v>36312</c:v>
                </c:pt>
                <c:pt idx="217">
                  <c:v>36342</c:v>
                </c:pt>
                <c:pt idx="218">
                  <c:v>36373</c:v>
                </c:pt>
                <c:pt idx="219">
                  <c:v>36404</c:v>
                </c:pt>
                <c:pt idx="220">
                  <c:v>36434</c:v>
                </c:pt>
                <c:pt idx="221">
                  <c:v>36465</c:v>
                </c:pt>
                <c:pt idx="222">
                  <c:v>36495</c:v>
                </c:pt>
                <c:pt idx="223">
                  <c:v>36526</c:v>
                </c:pt>
                <c:pt idx="224">
                  <c:v>36557</c:v>
                </c:pt>
                <c:pt idx="225">
                  <c:v>36586</c:v>
                </c:pt>
                <c:pt idx="226">
                  <c:v>36617</c:v>
                </c:pt>
                <c:pt idx="227">
                  <c:v>36647</c:v>
                </c:pt>
                <c:pt idx="228">
                  <c:v>36678</c:v>
                </c:pt>
                <c:pt idx="229">
                  <c:v>36708</c:v>
                </c:pt>
                <c:pt idx="230">
                  <c:v>36739</c:v>
                </c:pt>
                <c:pt idx="231">
                  <c:v>36770</c:v>
                </c:pt>
                <c:pt idx="232">
                  <c:v>36800</c:v>
                </c:pt>
                <c:pt idx="233">
                  <c:v>36831</c:v>
                </c:pt>
                <c:pt idx="234">
                  <c:v>36861</c:v>
                </c:pt>
                <c:pt idx="235">
                  <c:v>36892</c:v>
                </c:pt>
                <c:pt idx="236">
                  <c:v>36923</c:v>
                </c:pt>
                <c:pt idx="237">
                  <c:v>36951</c:v>
                </c:pt>
                <c:pt idx="238">
                  <c:v>36982</c:v>
                </c:pt>
                <c:pt idx="239">
                  <c:v>37012</c:v>
                </c:pt>
                <c:pt idx="240">
                  <c:v>37043</c:v>
                </c:pt>
                <c:pt idx="241">
                  <c:v>37073</c:v>
                </c:pt>
                <c:pt idx="242">
                  <c:v>37104</c:v>
                </c:pt>
                <c:pt idx="243">
                  <c:v>37135</c:v>
                </c:pt>
                <c:pt idx="244">
                  <c:v>37165</c:v>
                </c:pt>
                <c:pt idx="245">
                  <c:v>37196</c:v>
                </c:pt>
                <c:pt idx="246">
                  <c:v>37226</c:v>
                </c:pt>
                <c:pt idx="247">
                  <c:v>37257</c:v>
                </c:pt>
                <c:pt idx="248">
                  <c:v>37288</c:v>
                </c:pt>
                <c:pt idx="249">
                  <c:v>37316</c:v>
                </c:pt>
                <c:pt idx="250">
                  <c:v>37347</c:v>
                </c:pt>
                <c:pt idx="251">
                  <c:v>37377</c:v>
                </c:pt>
                <c:pt idx="252">
                  <c:v>37408</c:v>
                </c:pt>
                <c:pt idx="253">
                  <c:v>37438</c:v>
                </c:pt>
                <c:pt idx="254">
                  <c:v>37469</c:v>
                </c:pt>
                <c:pt idx="255">
                  <c:v>37500</c:v>
                </c:pt>
                <c:pt idx="256">
                  <c:v>37530</c:v>
                </c:pt>
                <c:pt idx="257">
                  <c:v>37561</c:v>
                </c:pt>
                <c:pt idx="258">
                  <c:v>37591</c:v>
                </c:pt>
                <c:pt idx="259">
                  <c:v>37622</c:v>
                </c:pt>
                <c:pt idx="260">
                  <c:v>37653</c:v>
                </c:pt>
                <c:pt idx="261">
                  <c:v>37681</c:v>
                </c:pt>
                <c:pt idx="262">
                  <c:v>37712</c:v>
                </c:pt>
                <c:pt idx="263">
                  <c:v>37742</c:v>
                </c:pt>
                <c:pt idx="264">
                  <c:v>37773</c:v>
                </c:pt>
                <c:pt idx="265">
                  <c:v>37803</c:v>
                </c:pt>
                <c:pt idx="266">
                  <c:v>37834</c:v>
                </c:pt>
                <c:pt idx="267">
                  <c:v>37865</c:v>
                </c:pt>
                <c:pt idx="268">
                  <c:v>37895</c:v>
                </c:pt>
                <c:pt idx="269">
                  <c:v>37926</c:v>
                </c:pt>
                <c:pt idx="270">
                  <c:v>37956</c:v>
                </c:pt>
                <c:pt idx="271">
                  <c:v>37987</c:v>
                </c:pt>
                <c:pt idx="272">
                  <c:v>38018</c:v>
                </c:pt>
                <c:pt idx="273">
                  <c:v>38047</c:v>
                </c:pt>
                <c:pt idx="274">
                  <c:v>38078</c:v>
                </c:pt>
                <c:pt idx="275">
                  <c:v>38108</c:v>
                </c:pt>
                <c:pt idx="276">
                  <c:v>38139</c:v>
                </c:pt>
                <c:pt idx="277">
                  <c:v>38169</c:v>
                </c:pt>
                <c:pt idx="278">
                  <c:v>38200</c:v>
                </c:pt>
                <c:pt idx="279">
                  <c:v>38231</c:v>
                </c:pt>
                <c:pt idx="280">
                  <c:v>38261</c:v>
                </c:pt>
                <c:pt idx="281">
                  <c:v>38292</c:v>
                </c:pt>
                <c:pt idx="282">
                  <c:v>38322</c:v>
                </c:pt>
                <c:pt idx="283">
                  <c:v>38353</c:v>
                </c:pt>
                <c:pt idx="284">
                  <c:v>38384</c:v>
                </c:pt>
                <c:pt idx="285">
                  <c:v>38412</c:v>
                </c:pt>
                <c:pt idx="286">
                  <c:v>38443</c:v>
                </c:pt>
                <c:pt idx="287">
                  <c:v>38473</c:v>
                </c:pt>
                <c:pt idx="288">
                  <c:v>38504</c:v>
                </c:pt>
                <c:pt idx="289">
                  <c:v>38534</c:v>
                </c:pt>
                <c:pt idx="290">
                  <c:v>38565</c:v>
                </c:pt>
                <c:pt idx="291">
                  <c:v>38596</c:v>
                </c:pt>
                <c:pt idx="292">
                  <c:v>38626</c:v>
                </c:pt>
                <c:pt idx="293">
                  <c:v>38657</c:v>
                </c:pt>
                <c:pt idx="294">
                  <c:v>38687</c:v>
                </c:pt>
                <c:pt idx="295">
                  <c:v>38718</c:v>
                </c:pt>
                <c:pt idx="296">
                  <c:v>38749</c:v>
                </c:pt>
                <c:pt idx="297">
                  <c:v>38777</c:v>
                </c:pt>
                <c:pt idx="298">
                  <c:v>38808</c:v>
                </c:pt>
                <c:pt idx="299">
                  <c:v>38838</c:v>
                </c:pt>
                <c:pt idx="300">
                  <c:v>38869</c:v>
                </c:pt>
                <c:pt idx="301">
                  <c:v>38899</c:v>
                </c:pt>
                <c:pt idx="302">
                  <c:v>38930</c:v>
                </c:pt>
                <c:pt idx="303">
                  <c:v>38961</c:v>
                </c:pt>
                <c:pt idx="304">
                  <c:v>38991</c:v>
                </c:pt>
                <c:pt idx="305">
                  <c:v>39022</c:v>
                </c:pt>
                <c:pt idx="306">
                  <c:v>39052</c:v>
                </c:pt>
                <c:pt idx="307">
                  <c:v>39083</c:v>
                </c:pt>
                <c:pt idx="308">
                  <c:v>39114</c:v>
                </c:pt>
                <c:pt idx="309">
                  <c:v>39142</c:v>
                </c:pt>
                <c:pt idx="310">
                  <c:v>39173</c:v>
                </c:pt>
                <c:pt idx="311">
                  <c:v>39203</c:v>
                </c:pt>
                <c:pt idx="312">
                  <c:v>39234</c:v>
                </c:pt>
                <c:pt idx="313">
                  <c:v>39264</c:v>
                </c:pt>
                <c:pt idx="314">
                  <c:v>39295</c:v>
                </c:pt>
                <c:pt idx="315">
                  <c:v>39326</c:v>
                </c:pt>
                <c:pt idx="316">
                  <c:v>39356</c:v>
                </c:pt>
                <c:pt idx="317">
                  <c:v>39387</c:v>
                </c:pt>
                <c:pt idx="318">
                  <c:v>39417</c:v>
                </c:pt>
                <c:pt idx="319">
                  <c:v>39448</c:v>
                </c:pt>
                <c:pt idx="320">
                  <c:v>39479</c:v>
                </c:pt>
                <c:pt idx="321">
                  <c:v>39508</c:v>
                </c:pt>
                <c:pt idx="322">
                  <c:v>39539</c:v>
                </c:pt>
                <c:pt idx="323">
                  <c:v>39569</c:v>
                </c:pt>
                <c:pt idx="324">
                  <c:v>39600</c:v>
                </c:pt>
                <c:pt idx="325">
                  <c:v>39630</c:v>
                </c:pt>
                <c:pt idx="326">
                  <c:v>39661</c:v>
                </c:pt>
                <c:pt idx="327">
                  <c:v>39692</c:v>
                </c:pt>
                <c:pt idx="328">
                  <c:v>39722</c:v>
                </c:pt>
                <c:pt idx="329">
                  <c:v>39753</c:v>
                </c:pt>
                <c:pt idx="330">
                  <c:v>39783</c:v>
                </c:pt>
                <c:pt idx="331">
                  <c:v>39814</c:v>
                </c:pt>
                <c:pt idx="332">
                  <c:v>39845</c:v>
                </c:pt>
                <c:pt idx="333">
                  <c:v>39873</c:v>
                </c:pt>
                <c:pt idx="334">
                  <c:v>39904</c:v>
                </c:pt>
                <c:pt idx="335">
                  <c:v>39934</c:v>
                </c:pt>
                <c:pt idx="336">
                  <c:v>39965</c:v>
                </c:pt>
                <c:pt idx="337">
                  <c:v>39995</c:v>
                </c:pt>
                <c:pt idx="338">
                  <c:v>40026</c:v>
                </c:pt>
                <c:pt idx="339">
                  <c:v>40057</c:v>
                </c:pt>
                <c:pt idx="340">
                  <c:v>40087</c:v>
                </c:pt>
                <c:pt idx="341">
                  <c:v>40118</c:v>
                </c:pt>
                <c:pt idx="342">
                  <c:v>40148</c:v>
                </c:pt>
                <c:pt idx="343">
                  <c:v>40179</c:v>
                </c:pt>
                <c:pt idx="344">
                  <c:v>40210</c:v>
                </c:pt>
                <c:pt idx="345">
                  <c:v>40238</c:v>
                </c:pt>
                <c:pt idx="346">
                  <c:v>40269</c:v>
                </c:pt>
                <c:pt idx="347">
                  <c:v>40299</c:v>
                </c:pt>
                <c:pt idx="348">
                  <c:v>40330</c:v>
                </c:pt>
                <c:pt idx="349">
                  <c:v>40360</c:v>
                </c:pt>
                <c:pt idx="350">
                  <c:v>40391</c:v>
                </c:pt>
                <c:pt idx="351">
                  <c:v>40422</c:v>
                </c:pt>
                <c:pt idx="352">
                  <c:v>40452</c:v>
                </c:pt>
                <c:pt idx="353">
                  <c:v>40483</c:v>
                </c:pt>
                <c:pt idx="354">
                  <c:v>40513</c:v>
                </c:pt>
                <c:pt idx="355">
                  <c:v>40544</c:v>
                </c:pt>
                <c:pt idx="356">
                  <c:v>40575</c:v>
                </c:pt>
                <c:pt idx="357">
                  <c:v>40603</c:v>
                </c:pt>
                <c:pt idx="358">
                  <c:v>40634</c:v>
                </c:pt>
                <c:pt idx="359">
                  <c:v>40664</c:v>
                </c:pt>
                <c:pt idx="360">
                  <c:v>40695</c:v>
                </c:pt>
                <c:pt idx="361">
                  <c:v>40725</c:v>
                </c:pt>
                <c:pt idx="362">
                  <c:v>40756</c:v>
                </c:pt>
                <c:pt idx="363">
                  <c:v>40787</c:v>
                </c:pt>
                <c:pt idx="364">
                  <c:v>40817</c:v>
                </c:pt>
                <c:pt idx="365">
                  <c:v>40848</c:v>
                </c:pt>
                <c:pt idx="366">
                  <c:v>40878</c:v>
                </c:pt>
                <c:pt idx="367">
                  <c:v>40909</c:v>
                </c:pt>
                <c:pt idx="368">
                  <c:v>40940</c:v>
                </c:pt>
                <c:pt idx="369">
                  <c:v>40969</c:v>
                </c:pt>
                <c:pt idx="370">
                  <c:v>41000</c:v>
                </c:pt>
                <c:pt idx="371">
                  <c:v>41030</c:v>
                </c:pt>
                <c:pt idx="372">
                  <c:v>41061</c:v>
                </c:pt>
                <c:pt idx="373">
                  <c:v>41091</c:v>
                </c:pt>
                <c:pt idx="374">
                  <c:v>41122</c:v>
                </c:pt>
                <c:pt idx="375">
                  <c:v>41153</c:v>
                </c:pt>
                <c:pt idx="376">
                  <c:v>41183</c:v>
                </c:pt>
                <c:pt idx="377">
                  <c:v>41214</c:v>
                </c:pt>
                <c:pt idx="378">
                  <c:v>41244</c:v>
                </c:pt>
                <c:pt idx="379">
                  <c:v>41275</c:v>
                </c:pt>
                <c:pt idx="380">
                  <c:v>41306</c:v>
                </c:pt>
                <c:pt idx="381">
                  <c:v>41334</c:v>
                </c:pt>
                <c:pt idx="382">
                  <c:v>41365</c:v>
                </c:pt>
                <c:pt idx="383">
                  <c:v>41395</c:v>
                </c:pt>
                <c:pt idx="384">
                  <c:v>41426</c:v>
                </c:pt>
                <c:pt idx="385">
                  <c:v>41456</c:v>
                </c:pt>
                <c:pt idx="386">
                  <c:v>41487</c:v>
                </c:pt>
                <c:pt idx="387">
                  <c:v>41518</c:v>
                </c:pt>
                <c:pt idx="388">
                  <c:v>41548</c:v>
                </c:pt>
                <c:pt idx="389">
                  <c:v>41579</c:v>
                </c:pt>
                <c:pt idx="390">
                  <c:v>41609</c:v>
                </c:pt>
                <c:pt idx="391">
                  <c:v>41640</c:v>
                </c:pt>
                <c:pt idx="392">
                  <c:v>41671</c:v>
                </c:pt>
                <c:pt idx="393">
                  <c:v>41699</c:v>
                </c:pt>
                <c:pt idx="394">
                  <c:v>41730</c:v>
                </c:pt>
                <c:pt idx="395">
                  <c:v>41760</c:v>
                </c:pt>
                <c:pt idx="396">
                  <c:v>41791</c:v>
                </c:pt>
                <c:pt idx="397">
                  <c:v>41821</c:v>
                </c:pt>
                <c:pt idx="398">
                  <c:v>41852</c:v>
                </c:pt>
                <c:pt idx="399">
                  <c:v>41883</c:v>
                </c:pt>
                <c:pt idx="400">
                  <c:v>41913</c:v>
                </c:pt>
                <c:pt idx="401">
                  <c:v>41944</c:v>
                </c:pt>
                <c:pt idx="402">
                  <c:v>41974</c:v>
                </c:pt>
                <c:pt idx="403">
                  <c:v>42005</c:v>
                </c:pt>
                <c:pt idx="404">
                  <c:v>42036</c:v>
                </c:pt>
                <c:pt idx="405">
                  <c:v>42064</c:v>
                </c:pt>
                <c:pt idx="406">
                  <c:v>42095</c:v>
                </c:pt>
                <c:pt idx="407">
                  <c:v>42125</c:v>
                </c:pt>
                <c:pt idx="408">
                  <c:v>42156</c:v>
                </c:pt>
                <c:pt idx="409">
                  <c:v>42186</c:v>
                </c:pt>
                <c:pt idx="410">
                  <c:v>42217</c:v>
                </c:pt>
                <c:pt idx="411">
                  <c:v>42248</c:v>
                </c:pt>
                <c:pt idx="412">
                  <c:v>42278</c:v>
                </c:pt>
                <c:pt idx="413">
                  <c:v>42309</c:v>
                </c:pt>
                <c:pt idx="414">
                  <c:v>42339</c:v>
                </c:pt>
                <c:pt idx="415">
                  <c:v>42370</c:v>
                </c:pt>
                <c:pt idx="416">
                  <c:v>42401</c:v>
                </c:pt>
                <c:pt idx="417">
                  <c:v>42430</c:v>
                </c:pt>
                <c:pt idx="418">
                  <c:v>42461</c:v>
                </c:pt>
                <c:pt idx="419">
                  <c:v>42491</c:v>
                </c:pt>
                <c:pt idx="420">
                  <c:v>42522</c:v>
                </c:pt>
                <c:pt idx="421">
                  <c:v>42552</c:v>
                </c:pt>
                <c:pt idx="422">
                  <c:v>42583</c:v>
                </c:pt>
                <c:pt idx="423">
                  <c:v>42614</c:v>
                </c:pt>
                <c:pt idx="424">
                  <c:v>42644</c:v>
                </c:pt>
                <c:pt idx="425">
                  <c:v>42675</c:v>
                </c:pt>
                <c:pt idx="426">
                  <c:v>42705</c:v>
                </c:pt>
              </c:numCache>
            </c:numRef>
          </c:cat>
          <c:val>
            <c:numRef>
              <c:f>Sheet7!$B$7:$B$433</c:f>
              <c:numCache>
                <c:formatCode>General</c:formatCode>
                <c:ptCount val="427"/>
                <c:pt idx="0">
                  <c:v>-0.4786048</c:v>
                </c:pt>
                <c:pt idx="1">
                  <c:v>-0.74836999999999998</c:v>
                </c:pt>
                <c:pt idx="2">
                  <c:v>-0.54976499999999995</c:v>
                </c:pt>
                <c:pt idx="3">
                  <c:v>-0.460895</c:v>
                </c:pt>
                <c:pt idx="4">
                  <c:v>-0.30256670000000002</c:v>
                </c:pt>
                <c:pt idx="5">
                  <c:v>-9.8213200000000001E-2</c:v>
                </c:pt>
                <c:pt idx="6">
                  <c:v>0.26039440000000003</c:v>
                </c:pt>
                <c:pt idx="7">
                  <c:v>0.18865000000000001</c:v>
                </c:pt>
                <c:pt idx="8">
                  <c:v>0.27700089999999999</c:v>
                </c:pt>
                <c:pt idx="9">
                  <c:v>0.52351499999999995</c:v>
                </c:pt>
                <c:pt idx="10">
                  <c:v>0.79639300000000002</c:v>
                </c:pt>
                <c:pt idx="11">
                  <c:v>0.86573299999999997</c:v>
                </c:pt>
                <c:pt idx="12">
                  <c:v>1.059045</c:v>
                </c:pt>
                <c:pt idx="13">
                  <c:v>0.91654199999999997</c:v>
                </c:pt>
                <c:pt idx="14">
                  <c:v>0.71394899999999994</c:v>
                </c:pt>
                <c:pt idx="15">
                  <c:v>0.77778910000000001</c:v>
                </c:pt>
                <c:pt idx="16">
                  <c:v>1.172077</c:v>
                </c:pt>
                <c:pt idx="17">
                  <c:v>0.25005099999999997</c:v>
                </c:pt>
                <c:pt idx="18">
                  <c:v>-0.55769500000000005</c:v>
                </c:pt>
                <c:pt idx="19">
                  <c:v>-0.76101700000000005</c:v>
                </c:pt>
                <c:pt idx="20">
                  <c:v>-0.77971100000000004</c:v>
                </c:pt>
                <c:pt idx="21">
                  <c:v>-1.13446</c:v>
                </c:pt>
                <c:pt idx="22">
                  <c:v>-1.333377</c:v>
                </c:pt>
                <c:pt idx="23">
                  <c:v>-0.90971499999999983</c:v>
                </c:pt>
                <c:pt idx="24">
                  <c:v>-0.84693099999999999</c:v>
                </c:pt>
                <c:pt idx="25">
                  <c:v>-0.682697</c:v>
                </c:pt>
                <c:pt idx="26">
                  <c:v>-0.64075499999999985</c:v>
                </c:pt>
                <c:pt idx="27">
                  <c:v>-0.8502519999999999</c:v>
                </c:pt>
                <c:pt idx="28">
                  <c:v>-0.94355479999999992</c:v>
                </c:pt>
                <c:pt idx="29">
                  <c:v>-0.95972349999999995</c:v>
                </c:pt>
                <c:pt idx="30">
                  <c:v>-0.47376399999999996</c:v>
                </c:pt>
                <c:pt idx="31">
                  <c:v>-0.53024939999999998</c:v>
                </c:pt>
                <c:pt idx="32">
                  <c:v>-0.38803979999999999</c:v>
                </c:pt>
                <c:pt idx="33">
                  <c:v>-0.4987837</c:v>
                </c:pt>
                <c:pt idx="34">
                  <c:v>-0.43495600000000006</c:v>
                </c:pt>
                <c:pt idx="35">
                  <c:v>-0.49760009999999999</c:v>
                </c:pt>
                <c:pt idx="36">
                  <c:v>-0.32133400000000001</c:v>
                </c:pt>
                <c:pt idx="37">
                  <c:v>-0.17617360000000001</c:v>
                </c:pt>
                <c:pt idx="38">
                  <c:v>-0.48722199999999999</c:v>
                </c:pt>
                <c:pt idx="39">
                  <c:v>-0.396426</c:v>
                </c:pt>
                <c:pt idx="40">
                  <c:v>-0.64191399999999998</c:v>
                </c:pt>
                <c:pt idx="41">
                  <c:v>-0.81387399999999999</c:v>
                </c:pt>
                <c:pt idx="42">
                  <c:v>-0.81176110000000001</c:v>
                </c:pt>
                <c:pt idx="43">
                  <c:v>-0.48301800000000006</c:v>
                </c:pt>
                <c:pt idx="44">
                  <c:v>-0.69747800000000004</c:v>
                </c:pt>
                <c:pt idx="45">
                  <c:v>-0.92175299999999993</c:v>
                </c:pt>
                <c:pt idx="46">
                  <c:v>-0.41342774999999998</c:v>
                </c:pt>
                <c:pt idx="47">
                  <c:v>-0.17927962</c:v>
                </c:pt>
                <c:pt idx="48">
                  <c:v>-0.49887550000000003</c:v>
                </c:pt>
                <c:pt idx="49">
                  <c:v>0.12052820000000002</c:v>
                </c:pt>
                <c:pt idx="50">
                  <c:v>0.10922900000000002</c:v>
                </c:pt>
                <c:pt idx="51">
                  <c:v>0.37525799999999998</c:v>
                </c:pt>
                <c:pt idx="52">
                  <c:v>1.1227000000000001E-2</c:v>
                </c:pt>
                <c:pt idx="53">
                  <c:v>0.46818499999999996</c:v>
                </c:pt>
                <c:pt idx="54">
                  <c:v>-0.18650240000000001</c:v>
                </c:pt>
                <c:pt idx="55">
                  <c:v>-7.5291899999999995E-2</c:v>
                </c:pt>
                <c:pt idx="56">
                  <c:v>-7.9099599999999992E-2</c:v>
                </c:pt>
                <c:pt idx="57">
                  <c:v>-7.4520900000000001E-2</c:v>
                </c:pt>
                <c:pt idx="58">
                  <c:v>-4.3366000000000002E-2</c:v>
                </c:pt>
                <c:pt idx="59">
                  <c:v>5.2169439999999997E-2</c:v>
                </c:pt>
                <c:pt idx="60">
                  <c:v>0.21853249999999999</c:v>
                </c:pt>
                <c:pt idx="61">
                  <c:v>-6.3461999999999991E-2</c:v>
                </c:pt>
                <c:pt idx="62">
                  <c:v>0.17851</c:v>
                </c:pt>
                <c:pt idx="63">
                  <c:v>0.77741299999999991</c:v>
                </c:pt>
                <c:pt idx="64">
                  <c:v>0.67440999999999995</c:v>
                </c:pt>
                <c:pt idx="65">
                  <c:v>0.44727029999999995</c:v>
                </c:pt>
                <c:pt idx="66">
                  <c:v>0.28838169999999996</c:v>
                </c:pt>
                <c:pt idx="67">
                  <c:v>0.42997839999999998</c:v>
                </c:pt>
                <c:pt idx="68">
                  <c:v>0.64606600000000003</c:v>
                </c:pt>
                <c:pt idx="69">
                  <c:v>0.33922850000000004</c:v>
                </c:pt>
                <c:pt idx="70">
                  <c:v>-4.2434099999999995E-2</c:v>
                </c:pt>
                <c:pt idx="71">
                  <c:v>0.29292930000000006</c:v>
                </c:pt>
                <c:pt idx="72">
                  <c:v>0.58619900000000003</c:v>
                </c:pt>
                <c:pt idx="73">
                  <c:v>0.70570200000000005</c:v>
                </c:pt>
                <c:pt idx="74">
                  <c:v>0.78680799999999995</c:v>
                </c:pt>
                <c:pt idx="75">
                  <c:v>0.99825599999999992</c:v>
                </c:pt>
                <c:pt idx="76">
                  <c:v>0.86735399999999996</c:v>
                </c:pt>
                <c:pt idx="77">
                  <c:v>0.57919300000000007</c:v>
                </c:pt>
                <c:pt idx="78">
                  <c:v>0.62922500000000003</c:v>
                </c:pt>
                <c:pt idx="79">
                  <c:v>0.85973599999999994</c:v>
                </c:pt>
                <c:pt idx="80">
                  <c:v>0.29173290000000002</c:v>
                </c:pt>
                <c:pt idx="81">
                  <c:v>-9.8676899999999998E-2</c:v>
                </c:pt>
                <c:pt idx="82">
                  <c:v>-0.10588560000000001</c:v>
                </c:pt>
                <c:pt idx="83">
                  <c:v>-0.61185899999999993</c:v>
                </c:pt>
                <c:pt idx="84">
                  <c:v>-0.15600410000000001</c:v>
                </c:pt>
                <c:pt idx="85">
                  <c:v>-0.14805100000000002</c:v>
                </c:pt>
                <c:pt idx="86">
                  <c:v>-0.40109600000000001</c:v>
                </c:pt>
                <c:pt idx="87">
                  <c:v>-0.52527283999999996</c:v>
                </c:pt>
                <c:pt idx="88">
                  <c:v>-1.163916</c:v>
                </c:pt>
                <c:pt idx="89">
                  <c:v>-1.0671513000000001</c:v>
                </c:pt>
                <c:pt idx="90">
                  <c:v>-0.53518700000000008</c:v>
                </c:pt>
                <c:pt idx="91">
                  <c:v>-1.3809118</c:v>
                </c:pt>
                <c:pt idx="92">
                  <c:v>-1.133934</c:v>
                </c:pt>
                <c:pt idx="93">
                  <c:v>-1.1174230000000001</c:v>
                </c:pt>
                <c:pt idx="94">
                  <c:v>-1.0861700000000001</c:v>
                </c:pt>
                <c:pt idx="95">
                  <c:v>-0.74194499999999997</c:v>
                </c:pt>
                <c:pt idx="96">
                  <c:v>-1.0750189999999999</c:v>
                </c:pt>
                <c:pt idx="97">
                  <c:v>-0.60936199999999996</c:v>
                </c:pt>
                <c:pt idx="98">
                  <c:v>-0.49171963000000002</c:v>
                </c:pt>
                <c:pt idx="99">
                  <c:v>-3.9405999999999997E-2</c:v>
                </c:pt>
                <c:pt idx="100">
                  <c:v>-0.25249719999999998</c:v>
                </c:pt>
                <c:pt idx="101">
                  <c:v>-8.6810999999999999E-2</c:v>
                </c:pt>
                <c:pt idx="102">
                  <c:v>0.20928739999999998</c:v>
                </c:pt>
                <c:pt idx="103">
                  <c:v>0.31062489999999998</c:v>
                </c:pt>
                <c:pt idx="104">
                  <c:v>-1.6847700000000007E-2</c:v>
                </c:pt>
                <c:pt idx="105">
                  <c:v>0.3070175</c:v>
                </c:pt>
                <c:pt idx="106">
                  <c:v>-7.0651999999999993E-2</c:v>
                </c:pt>
                <c:pt idx="107">
                  <c:v>-1.1862999999999999E-2</c:v>
                </c:pt>
                <c:pt idx="108">
                  <c:v>-0.2870181</c:v>
                </c:pt>
                <c:pt idx="109">
                  <c:v>0.44401830000000003</c:v>
                </c:pt>
                <c:pt idx="110">
                  <c:v>0.29881219999999997</c:v>
                </c:pt>
                <c:pt idx="111">
                  <c:v>0.65568499999999996</c:v>
                </c:pt>
                <c:pt idx="112">
                  <c:v>0.71192759999999999</c:v>
                </c:pt>
                <c:pt idx="113">
                  <c:v>0.82951400000000008</c:v>
                </c:pt>
                <c:pt idx="114">
                  <c:v>0.98104799999999992</c:v>
                </c:pt>
                <c:pt idx="115">
                  <c:v>0.96867800000000004</c:v>
                </c:pt>
                <c:pt idx="116">
                  <c:v>0.66298639999999998</c:v>
                </c:pt>
                <c:pt idx="117">
                  <c:v>0.59697699999999998</c:v>
                </c:pt>
                <c:pt idx="118">
                  <c:v>1.2344189999999999</c:v>
                </c:pt>
                <c:pt idx="119">
                  <c:v>1.1508959999999999</c:v>
                </c:pt>
                <c:pt idx="120">
                  <c:v>0.95756200000000002</c:v>
                </c:pt>
                <c:pt idx="121">
                  <c:v>0.84876799999999997</c:v>
                </c:pt>
                <c:pt idx="122">
                  <c:v>0.90415900000000005</c:v>
                </c:pt>
                <c:pt idx="123">
                  <c:v>0.96502699999999997</c:v>
                </c:pt>
                <c:pt idx="124">
                  <c:v>1.0997000000000001</c:v>
                </c:pt>
                <c:pt idx="125">
                  <c:v>0.88275599999999999</c:v>
                </c:pt>
                <c:pt idx="126">
                  <c:v>0.96734999999999993</c:v>
                </c:pt>
                <c:pt idx="127">
                  <c:v>0.254135</c:v>
                </c:pt>
                <c:pt idx="128">
                  <c:v>0.19481999999999999</c:v>
                </c:pt>
                <c:pt idx="129">
                  <c:v>-0.24727600000000005</c:v>
                </c:pt>
                <c:pt idx="130">
                  <c:v>-0.36684070999999996</c:v>
                </c:pt>
                <c:pt idx="131">
                  <c:v>-0.38281179999999998</c:v>
                </c:pt>
                <c:pt idx="132">
                  <c:v>-0.47333700000000006</c:v>
                </c:pt>
                <c:pt idx="133">
                  <c:v>0.38278099999999998</c:v>
                </c:pt>
                <c:pt idx="134">
                  <c:v>-0.17315200000000003</c:v>
                </c:pt>
                <c:pt idx="135">
                  <c:v>-7.5386000000000009E-2</c:v>
                </c:pt>
                <c:pt idx="136">
                  <c:v>-2.4668999999999996E-2</c:v>
                </c:pt>
                <c:pt idx="137">
                  <c:v>0.20472799999999999</c:v>
                </c:pt>
                <c:pt idx="138">
                  <c:v>0.32629810000000004</c:v>
                </c:pt>
                <c:pt idx="139">
                  <c:v>0.45070359999999998</c:v>
                </c:pt>
                <c:pt idx="140">
                  <c:v>0.47713500000000003</c:v>
                </c:pt>
                <c:pt idx="141">
                  <c:v>-2.5604000000000002E-2</c:v>
                </c:pt>
                <c:pt idx="142">
                  <c:v>0.17090005</c:v>
                </c:pt>
                <c:pt idx="143">
                  <c:v>0.28566530000000001</c:v>
                </c:pt>
                <c:pt idx="144">
                  <c:v>0.230793</c:v>
                </c:pt>
                <c:pt idx="145">
                  <c:v>0.44659799999999999</c:v>
                </c:pt>
                <c:pt idx="146">
                  <c:v>0.28812324</c:v>
                </c:pt>
                <c:pt idx="147">
                  <c:v>0.63604300000000003</c:v>
                </c:pt>
                <c:pt idx="148">
                  <c:v>0.60907199999999995</c:v>
                </c:pt>
                <c:pt idx="149">
                  <c:v>0.48933500000000002</c:v>
                </c:pt>
                <c:pt idx="150">
                  <c:v>0.42412459999999996</c:v>
                </c:pt>
                <c:pt idx="151">
                  <c:v>0.404895</c:v>
                </c:pt>
                <c:pt idx="152">
                  <c:v>0.14666799999999999</c:v>
                </c:pt>
                <c:pt idx="153">
                  <c:v>0.70355900000000005</c:v>
                </c:pt>
                <c:pt idx="154">
                  <c:v>0.986734</c:v>
                </c:pt>
                <c:pt idx="155">
                  <c:v>1.145775</c:v>
                </c:pt>
                <c:pt idx="156">
                  <c:v>1.1376010000000001</c:v>
                </c:pt>
                <c:pt idx="157">
                  <c:v>1.6460440000000001</c:v>
                </c:pt>
                <c:pt idx="158">
                  <c:v>2.18492</c:v>
                </c:pt>
                <c:pt idx="159">
                  <c:v>1.688526</c:v>
                </c:pt>
                <c:pt idx="160">
                  <c:v>1.6901040000000001</c:v>
                </c:pt>
                <c:pt idx="161">
                  <c:v>1.2009460000000001</c:v>
                </c:pt>
                <c:pt idx="162">
                  <c:v>1.0154239999999999</c:v>
                </c:pt>
                <c:pt idx="163">
                  <c:v>0.78312499999999996</c:v>
                </c:pt>
                <c:pt idx="164">
                  <c:v>0.8667689999999999</c:v>
                </c:pt>
                <c:pt idx="165">
                  <c:v>0.83054899999999998</c:v>
                </c:pt>
                <c:pt idx="166">
                  <c:v>0.66609940000000001</c:v>
                </c:pt>
                <c:pt idx="167">
                  <c:v>0.53829329999999997</c:v>
                </c:pt>
                <c:pt idx="168">
                  <c:v>0.56169200000000008</c:v>
                </c:pt>
                <c:pt idx="169">
                  <c:v>0.34833500000000001</c:v>
                </c:pt>
                <c:pt idx="170">
                  <c:v>0.31311900000000004</c:v>
                </c:pt>
                <c:pt idx="171">
                  <c:v>0.2860511</c:v>
                </c:pt>
                <c:pt idx="172">
                  <c:v>-0.11661760000000002</c:v>
                </c:pt>
                <c:pt idx="173">
                  <c:v>-0.27945200000000003</c:v>
                </c:pt>
                <c:pt idx="174">
                  <c:v>0.15301599999999999</c:v>
                </c:pt>
                <c:pt idx="175">
                  <c:v>-2.9056999999999999E-2</c:v>
                </c:pt>
                <c:pt idx="176">
                  <c:v>-9.1791000000000011E-2</c:v>
                </c:pt>
                <c:pt idx="177">
                  <c:v>-0.21431919999999999</c:v>
                </c:pt>
                <c:pt idx="178">
                  <c:v>-0.12891339999999998</c:v>
                </c:pt>
                <c:pt idx="179">
                  <c:v>-0.1980391</c:v>
                </c:pt>
                <c:pt idx="180">
                  <c:v>-5.5833999999999995E-2</c:v>
                </c:pt>
                <c:pt idx="181">
                  <c:v>-0.47106500000000001</c:v>
                </c:pt>
                <c:pt idx="182">
                  <c:v>-0.69737000000000005</c:v>
                </c:pt>
                <c:pt idx="183">
                  <c:v>-0.55235800000000002</c:v>
                </c:pt>
                <c:pt idx="184">
                  <c:v>-0.82095099999999999</c:v>
                </c:pt>
                <c:pt idx="185">
                  <c:v>-0.45127479999999998</c:v>
                </c:pt>
                <c:pt idx="186">
                  <c:v>6.0380000000000017E-2</c:v>
                </c:pt>
                <c:pt idx="187">
                  <c:v>0.3543154</c:v>
                </c:pt>
                <c:pt idx="188">
                  <c:v>0.39812899999999996</c:v>
                </c:pt>
                <c:pt idx="189">
                  <c:v>9.7543999999999992E-2</c:v>
                </c:pt>
                <c:pt idx="190">
                  <c:v>0.346827</c:v>
                </c:pt>
                <c:pt idx="191">
                  <c:v>0.125363</c:v>
                </c:pt>
                <c:pt idx="192">
                  <c:v>-0.27045599999999997</c:v>
                </c:pt>
                <c:pt idx="193">
                  <c:v>0.27458700000000003</c:v>
                </c:pt>
                <c:pt idx="194">
                  <c:v>0.42251899999999998</c:v>
                </c:pt>
                <c:pt idx="195">
                  <c:v>0.69779900000000006</c:v>
                </c:pt>
                <c:pt idx="196">
                  <c:v>0.59085100000000002</c:v>
                </c:pt>
                <c:pt idx="197">
                  <c:v>0.97545999999999999</c:v>
                </c:pt>
                <c:pt idx="198">
                  <c:v>0.11529699999999998</c:v>
                </c:pt>
                <c:pt idx="199">
                  <c:v>0.20500800000000002</c:v>
                </c:pt>
                <c:pt idx="200">
                  <c:v>8.3748999999999962E-2</c:v>
                </c:pt>
                <c:pt idx="201">
                  <c:v>-0.63082300000000002</c:v>
                </c:pt>
                <c:pt idx="202">
                  <c:v>-0.71290699999999996</c:v>
                </c:pt>
                <c:pt idx="203">
                  <c:v>-0.65614799999999995</c:v>
                </c:pt>
                <c:pt idx="204">
                  <c:v>-0.69691799999999993</c:v>
                </c:pt>
                <c:pt idx="205">
                  <c:v>-1.2360007</c:v>
                </c:pt>
                <c:pt idx="206">
                  <c:v>-1.543898</c:v>
                </c:pt>
                <c:pt idx="207">
                  <c:v>-1.1581425999999999</c:v>
                </c:pt>
                <c:pt idx="208">
                  <c:v>-1.5157499999999999</c:v>
                </c:pt>
                <c:pt idx="209">
                  <c:v>-1.545555</c:v>
                </c:pt>
                <c:pt idx="210">
                  <c:v>-1.298062</c:v>
                </c:pt>
                <c:pt idx="211">
                  <c:v>-1.2333548000000001</c:v>
                </c:pt>
                <c:pt idx="212">
                  <c:v>-1.3018149999999999</c:v>
                </c:pt>
                <c:pt idx="213">
                  <c:v>-0.93783099999999997</c:v>
                </c:pt>
                <c:pt idx="214">
                  <c:v>-0.51170300000000002</c:v>
                </c:pt>
                <c:pt idx="215">
                  <c:v>-0.65719530000000004</c:v>
                </c:pt>
                <c:pt idx="216">
                  <c:v>-0.48091379999999995</c:v>
                </c:pt>
                <c:pt idx="217">
                  <c:v>-0.12238100000000002</c:v>
                </c:pt>
                <c:pt idx="218">
                  <c:v>-0.26282699999999998</c:v>
                </c:pt>
                <c:pt idx="219">
                  <c:v>-5.2010000000000001E-2</c:v>
                </c:pt>
                <c:pt idx="220">
                  <c:v>-0.29267300000000002</c:v>
                </c:pt>
                <c:pt idx="221">
                  <c:v>-0.41666300000000001</c:v>
                </c:pt>
                <c:pt idx="222">
                  <c:v>-0.70279550000000002</c:v>
                </c:pt>
                <c:pt idx="223">
                  <c:v>-0.85211910000000002</c:v>
                </c:pt>
                <c:pt idx="224">
                  <c:v>-1.0579480000000001</c:v>
                </c:pt>
                <c:pt idx="225">
                  <c:v>-0.82781500000000008</c:v>
                </c:pt>
                <c:pt idx="226">
                  <c:v>-0.822071</c:v>
                </c:pt>
                <c:pt idx="227">
                  <c:v>-0.49845899999999999</c:v>
                </c:pt>
                <c:pt idx="228">
                  <c:v>-9.9056000000000033E-2</c:v>
                </c:pt>
                <c:pt idx="229">
                  <c:v>0.25795499999999999</c:v>
                </c:pt>
                <c:pt idx="230">
                  <c:v>0.223496</c:v>
                </c:pt>
                <c:pt idx="231">
                  <c:v>4.252800000000001E-2</c:v>
                </c:pt>
                <c:pt idx="232">
                  <c:v>-9.0127000000000013E-2</c:v>
                </c:pt>
                <c:pt idx="233">
                  <c:v>-0.37742909999999996</c:v>
                </c:pt>
                <c:pt idx="234">
                  <c:v>-0.67778169999999993</c:v>
                </c:pt>
                <c:pt idx="235">
                  <c:v>-0.9504729999999999</c:v>
                </c:pt>
                <c:pt idx="236">
                  <c:v>-0.67596400000000001</c:v>
                </c:pt>
                <c:pt idx="237">
                  <c:v>-0.82797599999999993</c:v>
                </c:pt>
                <c:pt idx="238">
                  <c:v>-0.39419399999999993</c:v>
                </c:pt>
                <c:pt idx="239">
                  <c:v>0.12126899999999999</c:v>
                </c:pt>
                <c:pt idx="240">
                  <c:v>0.30350539999999998</c:v>
                </c:pt>
                <c:pt idx="241">
                  <c:v>0.40246899999999997</c:v>
                </c:pt>
                <c:pt idx="242">
                  <c:v>0.25583881999999997</c:v>
                </c:pt>
                <c:pt idx="243">
                  <c:v>0.64069100000000001</c:v>
                </c:pt>
                <c:pt idx="244">
                  <c:v>0.18264809999999998</c:v>
                </c:pt>
                <c:pt idx="245">
                  <c:v>0.27093709999999999</c:v>
                </c:pt>
                <c:pt idx="246">
                  <c:v>0.26258230000000005</c:v>
                </c:pt>
                <c:pt idx="247">
                  <c:v>0.38514890000000002</c:v>
                </c:pt>
                <c:pt idx="248">
                  <c:v>0.2018412</c:v>
                </c:pt>
                <c:pt idx="249">
                  <c:v>3.8239999999999941E-3</c:v>
                </c:pt>
                <c:pt idx="250">
                  <c:v>-0.1324002</c:v>
                </c:pt>
                <c:pt idx="251">
                  <c:v>-3.5347500000000004E-2</c:v>
                </c:pt>
                <c:pt idx="252">
                  <c:v>0.54765149999999996</c:v>
                </c:pt>
                <c:pt idx="253">
                  <c:v>0.61645380000000005</c:v>
                </c:pt>
                <c:pt idx="254">
                  <c:v>0.7244906000000001</c:v>
                </c:pt>
                <c:pt idx="255">
                  <c:v>1.2530220000000001</c:v>
                </c:pt>
                <c:pt idx="256">
                  <c:v>1.2011540000000001</c:v>
                </c:pt>
                <c:pt idx="257">
                  <c:v>0.72925399999999996</c:v>
                </c:pt>
                <c:pt idx="258">
                  <c:v>0.36505219999999999</c:v>
                </c:pt>
                <c:pt idx="259">
                  <c:v>0.42356650000000001</c:v>
                </c:pt>
                <c:pt idx="260">
                  <c:v>0.66831499999999999</c:v>
                </c:pt>
                <c:pt idx="261">
                  <c:v>0.71045499999999995</c:v>
                </c:pt>
                <c:pt idx="262">
                  <c:v>0.50627390000000005</c:v>
                </c:pt>
                <c:pt idx="263">
                  <c:v>0.33930149999999998</c:v>
                </c:pt>
                <c:pt idx="264">
                  <c:v>0.66852899999999993</c:v>
                </c:pt>
                <c:pt idx="265">
                  <c:v>0.58037000000000005</c:v>
                </c:pt>
                <c:pt idx="266">
                  <c:v>0.42417080000000001</c:v>
                </c:pt>
                <c:pt idx="267">
                  <c:v>0.58789999999999998</c:v>
                </c:pt>
                <c:pt idx="268">
                  <c:v>0.34499299999999999</c:v>
                </c:pt>
                <c:pt idx="269">
                  <c:v>0.24401299999999998</c:v>
                </c:pt>
                <c:pt idx="270">
                  <c:v>0.45415759999999999</c:v>
                </c:pt>
                <c:pt idx="271">
                  <c:v>0.34653200000000001</c:v>
                </c:pt>
                <c:pt idx="272">
                  <c:v>0.27316479999999999</c:v>
                </c:pt>
                <c:pt idx="273">
                  <c:v>6.6021999999999997E-2</c:v>
                </c:pt>
                <c:pt idx="274">
                  <c:v>0.102884</c:v>
                </c:pt>
                <c:pt idx="275">
                  <c:v>-1.6915999999999987E-2</c:v>
                </c:pt>
                <c:pt idx="276">
                  <c:v>0.28486699999999998</c:v>
                </c:pt>
                <c:pt idx="277">
                  <c:v>0.60798320000000006</c:v>
                </c:pt>
                <c:pt idx="278">
                  <c:v>0.86929900000000004</c:v>
                </c:pt>
                <c:pt idx="279">
                  <c:v>0.98814999999999997</c:v>
                </c:pt>
                <c:pt idx="280">
                  <c:v>1.0615159999999999</c:v>
                </c:pt>
                <c:pt idx="281">
                  <c:v>0.57315300000000002</c:v>
                </c:pt>
                <c:pt idx="282">
                  <c:v>0.45944699999999999</c:v>
                </c:pt>
                <c:pt idx="283">
                  <c:v>0.62331309999999995</c:v>
                </c:pt>
                <c:pt idx="284">
                  <c:v>0.14451199999999997</c:v>
                </c:pt>
                <c:pt idx="285">
                  <c:v>0.23375300000000004</c:v>
                </c:pt>
                <c:pt idx="286">
                  <c:v>0.569743</c:v>
                </c:pt>
                <c:pt idx="287">
                  <c:v>0.25335289999999999</c:v>
                </c:pt>
                <c:pt idx="288">
                  <c:v>0.16096079999999999</c:v>
                </c:pt>
                <c:pt idx="289">
                  <c:v>-0.21697669999999999</c:v>
                </c:pt>
                <c:pt idx="290">
                  <c:v>-0.1205719</c:v>
                </c:pt>
                <c:pt idx="291">
                  <c:v>0.10996699999999998</c:v>
                </c:pt>
                <c:pt idx="292">
                  <c:v>0.19657749999999999</c:v>
                </c:pt>
                <c:pt idx="293">
                  <c:v>0.55915865800000009</c:v>
                </c:pt>
                <c:pt idx="294">
                  <c:v>0.35948789999999997</c:v>
                </c:pt>
                <c:pt idx="295">
                  <c:v>-0.2634764</c:v>
                </c:pt>
                <c:pt idx="296">
                  <c:v>-0.98956100000000002</c:v>
                </c:pt>
                <c:pt idx="297">
                  <c:v>-0.57443840000000002</c:v>
                </c:pt>
                <c:pt idx="298">
                  <c:v>2.7398000000000006E-2</c:v>
                </c:pt>
                <c:pt idx="299">
                  <c:v>-7.1288329999999997E-2</c:v>
                </c:pt>
                <c:pt idx="300">
                  <c:v>0.21706690000000001</c:v>
                </c:pt>
                <c:pt idx="301">
                  <c:v>0.46400699999999995</c:v>
                </c:pt>
                <c:pt idx="302">
                  <c:v>0.78720999999999997</c:v>
                </c:pt>
                <c:pt idx="303">
                  <c:v>1.0045920000000002</c:v>
                </c:pt>
                <c:pt idx="304">
                  <c:v>1.3013599999999999</c:v>
                </c:pt>
                <c:pt idx="305">
                  <c:v>1.1153930000000001</c:v>
                </c:pt>
                <c:pt idx="306">
                  <c:v>0.67134500000000008</c:v>
                </c:pt>
                <c:pt idx="307">
                  <c:v>0.51254900000000003</c:v>
                </c:pt>
                <c:pt idx="308">
                  <c:v>0.3641334</c:v>
                </c:pt>
                <c:pt idx="309">
                  <c:v>0.50461299999999998</c:v>
                </c:pt>
                <c:pt idx="310">
                  <c:v>0.59241900000000003</c:v>
                </c:pt>
                <c:pt idx="311">
                  <c:v>0.68373899999999999</c:v>
                </c:pt>
                <c:pt idx="312">
                  <c:v>0.48311099999999996</c:v>
                </c:pt>
                <c:pt idx="313">
                  <c:v>0.44818079999999999</c:v>
                </c:pt>
                <c:pt idx="314">
                  <c:v>0.73049800000000009</c:v>
                </c:pt>
                <c:pt idx="315">
                  <c:v>0.68457100000000004</c:v>
                </c:pt>
                <c:pt idx="316">
                  <c:v>0.34734599999999999</c:v>
                </c:pt>
                <c:pt idx="317">
                  <c:v>2.8833999999999999E-2</c:v>
                </c:pt>
                <c:pt idx="318">
                  <c:v>-0.46198518</c:v>
                </c:pt>
                <c:pt idx="319">
                  <c:v>-0.58787400000000001</c:v>
                </c:pt>
                <c:pt idx="320">
                  <c:v>-1.1954880000000001</c:v>
                </c:pt>
                <c:pt idx="321">
                  <c:v>-0.96663599999999994</c:v>
                </c:pt>
                <c:pt idx="322">
                  <c:v>-0.97704300000000011</c:v>
                </c:pt>
                <c:pt idx="323">
                  <c:v>-0.38720500000000002</c:v>
                </c:pt>
                <c:pt idx="324">
                  <c:v>-0.24295900000000004</c:v>
                </c:pt>
                <c:pt idx="325">
                  <c:v>-7.640199999999997E-2</c:v>
                </c:pt>
                <c:pt idx="326">
                  <c:v>-0.32610200000000006</c:v>
                </c:pt>
                <c:pt idx="327">
                  <c:v>-0.14117999999999997</c:v>
                </c:pt>
                <c:pt idx="328">
                  <c:v>-0.15253100000000003</c:v>
                </c:pt>
                <c:pt idx="329">
                  <c:v>-0.44786899999999996</c:v>
                </c:pt>
                <c:pt idx="330">
                  <c:v>-0.61875800000000003</c:v>
                </c:pt>
                <c:pt idx="331">
                  <c:v>-0.50741800000000004</c:v>
                </c:pt>
                <c:pt idx="332">
                  <c:v>-0.33383099999999999</c:v>
                </c:pt>
                <c:pt idx="333">
                  <c:v>-0.10838100000000001</c:v>
                </c:pt>
                <c:pt idx="334">
                  <c:v>-9.4842999999999955E-2</c:v>
                </c:pt>
                <c:pt idx="335">
                  <c:v>0.286943</c:v>
                </c:pt>
                <c:pt idx="336">
                  <c:v>0.189829</c:v>
                </c:pt>
                <c:pt idx="337">
                  <c:v>4.6501499999999987E-2</c:v>
                </c:pt>
                <c:pt idx="338">
                  <c:v>0.314832</c:v>
                </c:pt>
                <c:pt idx="339">
                  <c:v>0.60391299999999992</c:v>
                </c:pt>
                <c:pt idx="340">
                  <c:v>0.96227700000000005</c:v>
                </c:pt>
                <c:pt idx="341">
                  <c:v>1.053879</c:v>
                </c:pt>
                <c:pt idx="342">
                  <c:v>1.1612979999999999</c:v>
                </c:pt>
                <c:pt idx="343">
                  <c:v>1.352495</c:v>
                </c:pt>
                <c:pt idx="344">
                  <c:v>0.87320599999999993</c:v>
                </c:pt>
                <c:pt idx="345">
                  <c:v>1.191012</c:v>
                </c:pt>
                <c:pt idx="346">
                  <c:v>0.7592779999999999</c:v>
                </c:pt>
                <c:pt idx="347">
                  <c:v>-3.1396000000000007E-2</c:v>
                </c:pt>
                <c:pt idx="348">
                  <c:v>-0.22850300000000001</c:v>
                </c:pt>
                <c:pt idx="349">
                  <c:v>-8.5919999999999996E-2</c:v>
                </c:pt>
                <c:pt idx="350">
                  <c:v>-0.40321700000000005</c:v>
                </c:pt>
                <c:pt idx="351">
                  <c:v>-0.644181</c:v>
                </c:pt>
                <c:pt idx="352">
                  <c:v>-0.83391519999999997</c:v>
                </c:pt>
                <c:pt idx="353">
                  <c:v>-1.059104</c:v>
                </c:pt>
                <c:pt idx="354">
                  <c:v>-0.90718860000000001</c:v>
                </c:pt>
                <c:pt idx="355">
                  <c:v>-0.67620000000000013</c:v>
                </c:pt>
                <c:pt idx="356">
                  <c:v>-0.70918799999999993</c:v>
                </c:pt>
                <c:pt idx="357">
                  <c:v>-0.10941199999999995</c:v>
                </c:pt>
                <c:pt idx="358">
                  <c:v>-0.27492300000000003</c:v>
                </c:pt>
                <c:pt idx="359">
                  <c:v>-0.44556599999999996</c:v>
                </c:pt>
                <c:pt idx="360">
                  <c:v>-0.23508100000000004</c:v>
                </c:pt>
                <c:pt idx="361">
                  <c:v>0.174035</c:v>
                </c:pt>
                <c:pt idx="362">
                  <c:v>0.20387</c:v>
                </c:pt>
                <c:pt idx="363">
                  <c:v>0.31319800000000003</c:v>
                </c:pt>
                <c:pt idx="364">
                  <c:v>0.31895000000000001</c:v>
                </c:pt>
                <c:pt idx="365">
                  <c:v>4.2586000000000013E-2</c:v>
                </c:pt>
                <c:pt idx="366">
                  <c:v>-0.79988440000000005</c:v>
                </c:pt>
                <c:pt idx="367">
                  <c:v>-0.54679600000000006</c:v>
                </c:pt>
                <c:pt idx="368">
                  <c:v>-0.91510099999999994</c:v>
                </c:pt>
                <c:pt idx="369">
                  <c:v>-0.52022599999999997</c:v>
                </c:pt>
                <c:pt idx="370">
                  <c:v>-0.64583879999999994</c:v>
                </c:pt>
                <c:pt idx="371">
                  <c:v>-0.71329799999999999</c:v>
                </c:pt>
                <c:pt idx="372">
                  <c:v>-0.34373100000000001</c:v>
                </c:pt>
                <c:pt idx="373">
                  <c:v>0.38189200000000001</c:v>
                </c:pt>
                <c:pt idx="374">
                  <c:v>0.97988010000000003</c:v>
                </c:pt>
                <c:pt idx="375">
                  <c:v>0.96299099999999993</c:v>
                </c:pt>
                <c:pt idx="376">
                  <c:v>0.82912399999999997</c:v>
                </c:pt>
                <c:pt idx="377">
                  <c:v>0.47055799999999998</c:v>
                </c:pt>
                <c:pt idx="378">
                  <c:v>0.60241699999999998</c:v>
                </c:pt>
                <c:pt idx="379">
                  <c:v>0.20824769999999998</c:v>
                </c:pt>
                <c:pt idx="380">
                  <c:v>9.111600000000003E-2</c:v>
                </c:pt>
                <c:pt idx="381">
                  <c:v>-0.16080000000000003</c:v>
                </c:pt>
                <c:pt idx="382">
                  <c:v>-0.1621918</c:v>
                </c:pt>
                <c:pt idx="383">
                  <c:v>-0.17520500000000003</c:v>
                </c:pt>
                <c:pt idx="384">
                  <c:v>-5.3088999999999997E-2</c:v>
                </c:pt>
                <c:pt idx="385">
                  <c:v>0.26321600000000001</c:v>
                </c:pt>
                <c:pt idx="386">
                  <c:v>0.27050800000000003</c:v>
                </c:pt>
                <c:pt idx="387">
                  <c:v>0.1581621</c:v>
                </c:pt>
                <c:pt idx="388">
                  <c:v>0.17442170000000001</c:v>
                </c:pt>
                <c:pt idx="389">
                  <c:v>0.64765800000000007</c:v>
                </c:pt>
                <c:pt idx="390">
                  <c:v>0.22667699999999999</c:v>
                </c:pt>
                <c:pt idx="391">
                  <c:v>-0.17856820000000001</c:v>
                </c:pt>
                <c:pt idx="392">
                  <c:v>0.33171489999999998</c:v>
                </c:pt>
                <c:pt idx="393">
                  <c:v>0.24812309999999999</c:v>
                </c:pt>
                <c:pt idx="394">
                  <c:v>0.29301199999999999</c:v>
                </c:pt>
                <c:pt idx="395">
                  <c:v>8.4882000000000013E-2</c:v>
                </c:pt>
                <c:pt idx="396">
                  <c:v>-5.2039000000000002E-2</c:v>
                </c:pt>
                <c:pt idx="397">
                  <c:v>-0.29055039999999999</c:v>
                </c:pt>
                <c:pt idx="398">
                  <c:v>-0.15765279999999998</c:v>
                </c:pt>
                <c:pt idx="399">
                  <c:v>0.50622599999999995</c:v>
                </c:pt>
                <c:pt idx="400">
                  <c:v>0.76960200000000001</c:v>
                </c:pt>
                <c:pt idx="401">
                  <c:v>0.618251</c:v>
                </c:pt>
                <c:pt idx="402">
                  <c:v>0.54018299999999997</c:v>
                </c:pt>
                <c:pt idx="403">
                  <c:v>0.55425790000000008</c:v>
                </c:pt>
                <c:pt idx="404">
                  <c:v>0.56556399999999996</c:v>
                </c:pt>
                <c:pt idx="405">
                  <c:v>0.50872760000000006</c:v>
                </c:pt>
                <c:pt idx="406">
                  <c:v>0.73404199999999997</c:v>
                </c:pt>
                <c:pt idx="407">
                  <c:v>0.65850500000000001</c:v>
                </c:pt>
                <c:pt idx="408">
                  <c:v>0.62799099999999997</c:v>
                </c:pt>
                <c:pt idx="409">
                  <c:v>0.73218099999999997</c:v>
                </c:pt>
                <c:pt idx="410">
                  <c:v>1.2334240000000001</c:v>
                </c:pt>
                <c:pt idx="411">
                  <c:v>0.849603</c:v>
                </c:pt>
                <c:pt idx="412">
                  <c:v>1.0974680000000001</c:v>
                </c:pt>
                <c:pt idx="413">
                  <c:v>1.1307430000000001</c:v>
                </c:pt>
                <c:pt idx="414">
                  <c:v>0.84900399999999998</c:v>
                </c:pt>
                <c:pt idx="415">
                  <c:v>0.64139999999999997</c:v>
                </c:pt>
                <c:pt idx="416">
                  <c:v>0.46570539999999999</c:v>
                </c:pt>
                <c:pt idx="417">
                  <c:v>0.33973999999999999</c:v>
                </c:pt>
                <c:pt idx="418">
                  <c:v>0.62536000000000003</c:v>
                </c:pt>
                <c:pt idx="419">
                  <c:v>0.14140929999999999</c:v>
                </c:pt>
                <c:pt idx="420">
                  <c:v>-0.37616300000000003</c:v>
                </c:pt>
                <c:pt idx="421">
                  <c:v>-0.58019399999999999</c:v>
                </c:pt>
                <c:pt idx="422">
                  <c:v>-0.408918</c:v>
                </c:pt>
                <c:pt idx="423">
                  <c:v>-0.57566030000000001</c:v>
                </c:pt>
                <c:pt idx="424">
                  <c:v>-0.57643679999999997</c:v>
                </c:pt>
                <c:pt idx="425">
                  <c:v>-0.62384380000000006</c:v>
                </c:pt>
                <c:pt idx="426">
                  <c:v>-0.4316334</c:v>
                </c:pt>
              </c:numCache>
            </c:numRef>
          </c:val>
          <c:smooth val="1"/>
        </c:ser>
        <c:ser>
          <c:idx val="1"/>
          <c:order val="1"/>
          <c:tx>
            <c:strRef>
              <c:f>Sheet7!$C$1</c:f>
              <c:strCache>
                <c:ptCount val="1"/>
                <c:pt idx="0">
                  <c:v>Model</c:v>
                </c:pt>
              </c:strCache>
            </c:strRef>
          </c:tx>
          <c:spPr>
            <a:ln w="28575" cap="rnd">
              <a:solidFill>
                <a:schemeClr val="accent2"/>
              </a:solidFill>
              <a:prstDash val="sysDash"/>
              <a:round/>
            </a:ln>
            <a:effectLst/>
          </c:spPr>
          <c:marker>
            <c:symbol val="none"/>
          </c:marker>
          <c:cat>
            <c:numRef>
              <c:f>Sheet7!$A$7:$A$433</c:f>
              <c:numCache>
                <c:formatCode>mmm\-yy</c:formatCode>
                <c:ptCount val="427"/>
                <c:pt idx="0">
                  <c:v>29738</c:v>
                </c:pt>
                <c:pt idx="1">
                  <c:v>29768</c:v>
                </c:pt>
                <c:pt idx="2">
                  <c:v>29799</c:v>
                </c:pt>
                <c:pt idx="3">
                  <c:v>29830</c:v>
                </c:pt>
                <c:pt idx="4">
                  <c:v>29860</c:v>
                </c:pt>
                <c:pt idx="5">
                  <c:v>29891</c:v>
                </c:pt>
                <c:pt idx="6">
                  <c:v>29921</c:v>
                </c:pt>
                <c:pt idx="7">
                  <c:v>29952</c:v>
                </c:pt>
                <c:pt idx="8">
                  <c:v>29983</c:v>
                </c:pt>
                <c:pt idx="9">
                  <c:v>30011</c:v>
                </c:pt>
                <c:pt idx="10">
                  <c:v>30042</c:v>
                </c:pt>
                <c:pt idx="11">
                  <c:v>30072</c:v>
                </c:pt>
                <c:pt idx="12">
                  <c:v>30103</c:v>
                </c:pt>
                <c:pt idx="13">
                  <c:v>30133</c:v>
                </c:pt>
                <c:pt idx="14">
                  <c:v>30164</c:v>
                </c:pt>
                <c:pt idx="15">
                  <c:v>30195</c:v>
                </c:pt>
                <c:pt idx="16">
                  <c:v>30225</c:v>
                </c:pt>
                <c:pt idx="17">
                  <c:v>30256</c:v>
                </c:pt>
                <c:pt idx="18">
                  <c:v>30286</c:v>
                </c:pt>
                <c:pt idx="19">
                  <c:v>30317</c:v>
                </c:pt>
                <c:pt idx="20">
                  <c:v>30348</c:v>
                </c:pt>
                <c:pt idx="21">
                  <c:v>30376</c:v>
                </c:pt>
                <c:pt idx="22">
                  <c:v>30407</c:v>
                </c:pt>
                <c:pt idx="23">
                  <c:v>30437</c:v>
                </c:pt>
                <c:pt idx="24">
                  <c:v>30468</c:v>
                </c:pt>
                <c:pt idx="25">
                  <c:v>30498</c:v>
                </c:pt>
                <c:pt idx="26">
                  <c:v>30529</c:v>
                </c:pt>
                <c:pt idx="27">
                  <c:v>30560</c:v>
                </c:pt>
                <c:pt idx="28">
                  <c:v>30590</c:v>
                </c:pt>
                <c:pt idx="29">
                  <c:v>30621</c:v>
                </c:pt>
                <c:pt idx="30">
                  <c:v>30651</c:v>
                </c:pt>
                <c:pt idx="31">
                  <c:v>30682</c:v>
                </c:pt>
                <c:pt idx="32">
                  <c:v>30713</c:v>
                </c:pt>
                <c:pt idx="33">
                  <c:v>30742</c:v>
                </c:pt>
                <c:pt idx="34">
                  <c:v>30773</c:v>
                </c:pt>
                <c:pt idx="35">
                  <c:v>30803</c:v>
                </c:pt>
                <c:pt idx="36">
                  <c:v>30834</c:v>
                </c:pt>
                <c:pt idx="37">
                  <c:v>30864</c:v>
                </c:pt>
                <c:pt idx="38">
                  <c:v>30895</c:v>
                </c:pt>
                <c:pt idx="39">
                  <c:v>30926</c:v>
                </c:pt>
                <c:pt idx="40">
                  <c:v>30956</c:v>
                </c:pt>
                <c:pt idx="41">
                  <c:v>30987</c:v>
                </c:pt>
                <c:pt idx="42">
                  <c:v>31017</c:v>
                </c:pt>
                <c:pt idx="43">
                  <c:v>31048</c:v>
                </c:pt>
                <c:pt idx="44">
                  <c:v>31079</c:v>
                </c:pt>
                <c:pt idx="45">
                  <c:v>31107</c:v>
                </c:pt>
                <c:pt idx="46">
                  <c:v>31138</c:v>
                </c:pt>
                <c:pt idx="47">
                  <c:v>31168</c:v>
                </c:pt>
                <c:pt idx="48">
                  <c:v>31199</c:v>
                </c:pt>
                <c:pt idx="49">
                  <c:v>31229</c:v>
                </c:pt>
                <c:pt idx="50">
                  <c:v>31260</c:v>
                </c:pt>
                <c:pt idx="51">
                  <c:v>31291</c:v>
                </c:pt>
                <c:pt idx="52">
                  <c:v>31321</c:v>
                </c:pt>
                <c:pt idx="53">
                  <c:v>31352</c:v>
                </c:pt>
                <c:pt idx="54">
                  <c:v>31382</c:v>
                </c:pt>
                <c:pt idx="55">
                  <c:v>31413</c:v>
                </c:pt>
                <c:pt idx="56">
                  <c:v>31444</c:v>
                </c:pt>
                <c:pt idx="57">
                  <c:v>31472</c:v>
                </c:pt>
                <c:pt idx="58">
                  <c:v>31503</c:v>
                </c:pt>
                <c:pt idx="59">
                  <c:v>31533</c:v>
                </c:pt>
                <c:pt idx="60">
                  <c:v>31564</c:v>
                </c:pt>
                <c:pt idx="61">
                  <c:v>31594</c:v>
                </c:pt>
                <c:pt idx="62">
                  <c:v>31625</c:v>
                </c:pt>
                <c:pt idx="63">
                  <c:v>31656</c:v>
                </c:pt>
                <c:pt idx="64">
                  <c:v>31686</c:v>
                </c:pt>
                <c:pt idx="65">
                  <c:v>31717</c:v>
                </c:pt>
                <c:pt idx="66">
                  <c:v>31747</c:v>
                </c:pt>
                <c:pt idx="67">
                  <c:v>31778</c:v>
                </c:pt>
                <c:pt idx="68">
                  <c:v>31809</c:v>
                </c:pt>
                <c:pt idx="69">
                  <c:v>31837</c:v>
                </c:pt>
                <c:pt idx="70">
                  <c:v>31868</c:v>
                </c:pt>
                <c:pt idx="71">
                  <c:v>31898</c:v>
                </c:pt>
                <c:pt idx="72">
                  <c:v>31929</c:v>
                </c:pt>
                <c:pt idx="73">
                  <c:v>31959</c:v>
                </c:pt>
                <c:pt idx="74">
                  <c:v>31990</c:v>
                </c:pt>
                <c:pt idx="75">
                  <c:v>32021</c:v>
                </c:pt>
                <c:pt idx="76">
                  <c:v>32051</c:v>
                </c:pt>
                <c:pt idx="77">
                  <c:v>32082</c:v>
                </c:pt>
                <c:pt idx="78">
                  <c:v>32112</c:v>
                </c:pt>
                <c:pt idx="79">
                  <c:v>32143</c:v>
                </c:pt>
                <c:pt idx="80">
                  <c:v>32174</c:v>
                </c:pt>
                <c:pt idx="81">
                  <c:v>32203</c:v>
                </c:pt>
                <c:pt idx="82">
                  <c:v>32234</c:v>
                </c:pt>
                <c:pt idx="83">
                  <c:v>32264</c:v>
                </c:pt>
                <c:pt idx="84">
                  <c:v>32295</c:v>
                </c:pt>
                <c:pt idx="85">
                  <c:v>32325</c:v>
                </c:pt>
                <c:pt idx="86">
                  <c:v>32356</c:v>
                </c:pt>
                <c:pt idx="87">
                  <c:v>32387</c:v>
                </c:pt>
                <c:pt idx="88">
                  <c:v>32417</c:v>
                </c:pt>
                <c:pt idx="89">
                  <c:v>32448</c:v>
                </c:pt>
                <c:pt idx="90">
                  <c:v>32478</c:v>
                </c:pt>
                <c:pt idx="91">
                  <c:v>32509</c:v>
                </c:pt>
                <c:pt idx="92">
                  <c:v>32540</c:v>
                </c:pt>
                <c:pt idx="93">
                  <c:v>32568</c:v>
                </c:pt>
                <c:pt idx="94">
                  <c:v>32599</c:v>
                </c:pt>
                <c:pt idx="95">
                  <c:v>32629</c:v>
                </c:pt>
                <c:pt idx="96">
                  <c:v>32660</c:v>
                </c:pt>
                <c:pt idx="97">
                  <c:v>32690</c:v>
                </c:pt>
                <c:pt idx="98">
                  <c:v>32721</c:v>
                </c:pt>
                <c:pt idx="99">
                  <c:v>32752</c:v>
                </c:pt>
                <c:pt idx="100">
                  <c:v>32782</c:v>
                </c:pt>
                <c:pt idx="101">
                  <c:v>32813</c:v>
                </c:pt>
                <c:pt idx="102">
                  <c:v>32843</c:v>
                </c:pt>
                <c:pt idx="103">
                  <c:v>32874</c:v>
                </c:pt>
                <c:pt idx="104">
                  <c:v>32905</c:v>
                </c:pt>
                <c:pt idx="105">
                  <c:v>32933</c:v>
                </c:pt>
                <c:pt idx="106">
                  <c:v>32964</c:v>
                </c:pt>
                <c:pt idx="107">
                  <c:v>32994</c:v>
                </c:pt>
                <c:pt idx="108">
                  <c:v>33025</c:v>
                </c:pt>
                <c:pt idx="109">
                  <c:v>33055</c:v>
                </c:pt>
                <c:pt idx="110">
                  <c:v>33086</c:v>
                </c:pt>
                <c:pt idx="111">
                  <c:v>33117</c:v>
                </c:pt>
                <c:pt idx="112">
                  <c:v>33147</c:v>
                </c:pt>
                <c:pt idx="113">
                  <c:v>33178</c:v>
                </c:pt>
                <c:pt idx="114">
                  <c:v>33208</c:v>
                </c:pt>
                <c:pt idx="115">
                  <c:v>33239</c:v>
                </c:pt>
                <c:pt idx="116">
                  <c:v>33270</c:v>
                </c:pt>
                <c:pt idx="117">
                  <c:v>33298</c:v>
                </c:pt>
                <c:pt idx="118">
                  <c:v>33329</c:v>
                </c:pt>
                <c:pt idx="119">
                  <c:v>33359</c:v>
                </c:pt>
                <c:pt idx="120">
                  <c:v>33390</c:v>
                </c:pt>
                <c:pt idx="121">
                  <c:v>33420</c:v>
                </c:pt>
                <c:pt idx="122">
                  <c:v>33451</c:v>
                </c:pt>
                <c:pt idx="123">
                  <c:v>33482</c:v>
                </c:pt>
                <c:pt idx="124">
                  <c:v>33512</c:v>
                </c:pt>
                <c:pt idx="125">
                  <c:v>33543</c:v>
                </c:pt>
                <c:pt idx="126">
                  <c:v>33573</c:v>
                </c:pt>
                <c:pt idx="127">
                  <c:v>33604</c:v>
                </c:pt>
                <c:pt idx="128">
                  <c:v>33635</c:v>
                </c:pt>
                <c:pt idx="129">
                  <c:v>33664</c:v>
                </c:pt>
                <c:pt idx="130">
                  <c:v>33695</c:v>
                </c:pt>
                <c:pt idx="131">
                  <c:v>33725</c:v>
                </c:pt>
                <c:pt idx="132">
                  <c:v>33756</c:v>
                </c:pt>
                <c:pt idx="133">
                  <c:v>33786</c:v>
                </c:pt>
                <c:pt idx="134">
                  <c:v>33817</c:v>
                </c:pt>
                <c:pt idx="135">
                  <c:v>33848</c:v>
                </c:pt>
                <c:pt idx="136">
                  <c:v>33878</c:v>
                </c:pt>
                <c:pt idx="137">
                  <c:v>33909</c:v>
                </c:pt>
                <c:pt idx="138">
                  <c:v>33939</c:v>
                </c:pt>
                <c:pt idx="139">
                  <c:v>33970</c:v>
                </c:pt>
                <c:pt idx="140">
                  <c:v>34001</c:v>
                </c:pt>
                <c:pt idx="141">
                  <c:v>34029</c:v>
                </c:pt>
                <c:pt idx="142">
                  <c:v>34060</c:v>
                </c:pt>
                <c:pt idx="143">
                  <c:v>34090</c:v>
                </c:pt>
                <c:pt idx="144">
                  <c:v>34121</c:v>
                </c:pt>
                <c:pt idx="145">
                  <c:v>34151</c:v>
                </c:pt>
                <c:pt idx="146">
                  <c:v>34182</c:v>
                </c:pt>
                <c:pt idx="147">
                  <c:v>34213</c:v>
                </c:pt>
                <c:pt idx="148">
                  <c:v>34243</c:v>
                </c:pt>
                <c:pt idx="149">
                  <c:v>34274</c:v>
                </c:pt>
                <c:pt idx="150">
                  <c:v>34304</c:v>
                </c:pt>
                <c:pt idx="151">
                  <c:v>34335</c:v>
                </c:pt>
                <c:pt idx="152">
                  <c:v>34366</c:v>
                </c:pt>
                <c:pt idx="153">
                  <c:v>34394</c:v>
                </c:pt>
                <c:pt idx="154">
                  <c:v>34425</c:v>
                </c:pt>
                <c:pt idx="155">
                  <c:v>34455</c:v>
                </c:pt>
                <c:pt idx="156">
                  <c:v>34486</c:v>
                </c:pt>
                <c:pt idx="157">
                  <c:v>34516</c:v>
                </c:pt>
                <c:pt idx="158">
                  <c:v>34547</c:v>
                </c:pt>
                <c:pt idx="159">
                  <c:v>34578</c:v>
                </c:pt>
                <c:pt idx="160">
                  <c:v>34608</c:v>
                </c:pt>
                <c:pt idx="161">
                  <c:v>34639</c:v>
                </c:pt>
                <c:pt idx="162">
                  <c:v>34669</c:v>
                </c:pt>
                <c:pt idx="163">
                  <c:v>34700</c:v>
                </c:pt>
                <c:pt idx="164">
                  <c:v>34731</c:v>
                </c:pt>
                <c:pt idx="165">
                  <c:v>34759</c:v>
                </c:pt>
                <c:pt idx="166">
                  <c:v>34790</c:v>
                </c:pt>
                <c:pt idx="167">
                  <c:v>34820</c:v>
                </c:pt>
                <c:pt idx="168">
                  <c:v>34851</c:v>
                </c:pt>
                <c:pt idx="169">
                  <c:v>34881</c:v>
                </c:pt>
                <c:pt idx="170">
                  <c:v>34912</c:v>
                </c:pt>
                <c:pt idx="171">
                  <c:v>34943</c:v>
                </c:pt>
                <c:pt idx="172">
                  <c:v>34973</c:v>
                </c:pt>
                <c:pt idx="173">
                  <c:v>35004</c:v>
                </c:pt>
                <c:pt idx="174">
                  <c:v>35034</c:v>
                </c:pt>
                <c:pt idx="175">
                  <c:v>35065</c:v>
                </c:pt>
                <c:pt idx="176">
                  <c:v>35096</c:v>
                </c:pt>
                <c:pt idx="177">
                  <c:v>35125</c:v>
                </c:pt>
                <c:pt idx="178">
                  <c:v>35156</c:v>
                </c:pt>
                <c:pt idx="179">
                  <c:v>35186</c:v>
                </c:pt>
                <c:pt idx="180">
                  <c:v>35217</c:v>
                </c:pt>
                <c:pt idx="181">
                  <c:v>35247</c:v>
                </c:pt>
                <c:pt idx="182">
                  <c:v>35278</c:v>
                </c:pt>
                <c:pt idx="183">
                  <c:v>35309</c:v>
                </c:pt>
                <c:pt idx="184">
                  <c:v>35339</c:v>
                </c:pt>
                <c:pt idx="185">
                  <c:v>35370</c:v>
                </c:pt>
                <c:pt idx="186">
                  <c:v>35400</c:v>
                </c:pt>
                <c:pt idx="187">
                  <c:v>35431</c:v>
                </c:pt>
                <c:pt idx="188">
                  <c:v>35462</c:v>
                </c:pt>
                <c:pt idx="189">
                  <c:v>35490</c:v>
                </c:pt>
                <c:pt idx="190">
                  <c:v>35521</c:v>
                </c:pt>
                <c:pt idx="191">
                  <c:v>35551</c:v>
                </c:pt>
                <c:pt idx="192">
                  <c:v>35582</c:v>
                </c:pt>
                <c:pt idx="193">
                  <c:v>35612</c:v>
                </c:pt>
                <c:pt idx="194">
                  <c:v>35643</c:v>
                </c:pt>
                <c:pt idx="195">
                  <c:v>35674</c:v>
                </c:pt>
                <c:pt idx="196">
                  <c:v>35704</c:v>
                </c:pt>
                <c:pt idx="197">
                  <c:v>35735</c:v>
                </c:pt>
                <c:pt idx="198">
                  <c:v>35765</c:v>
                </c:pt>
                <c:pt idx="199">
                  <c:v>35796</c:v>
                </c:pt>
                <c:pt idx="200">
                  <c:v>35827</c:v>
                </c:pt>
                <c:pt idx="201">
                  <c:v>35855</c:v>
                </c:pt>
                <c:pt idx="202">
                  <c:v>35886</c:v>
                </c:pt>
                <c:pt idx="203">
                  <c:v>35916</c:v>
                </c:pt>
                <c:pt idx="204">
                  <c:v>35947</c:v>
                </c:pt>
                <c:pt idx="205">
                  <c:v>35977</c:v>
                </c:pt>
                <c:pt idx="206">
                  <c:v>36008</c:v>
                </c:pt>
                <c:pt idx="207">
                  <c:v>36039</c:v>
                </c:pt>
                <c:pt idx="208">
                  <c:v>36069</c:v>
                </c:pt>
                <c:pt idx="209">
                  <c:v>36100</c:v>
                </c:pt>
                <c:pt idx="210">
                  <c:v>36130</c:v>
                </c:pt>
                <c:pt idx="211">
                  <c:v>36161</c:v>
                </c:pt>
                <c:pt idx="212">
                  <c:v>36192</c:v>
                </c:pt>
                <c:pt idx="213">
                  <c:v>36220</c:v>
                </c:pt>
                <c:pt idx="214">
                  <c:v>36251</c:v>
                </c:pt>
                <c:pt idx="215">
                  <c:v>36281</c:v>
                </c:pt>
                <c:pt idx="216">
                  <c:v>36312</c:v>
                </c:pt>
                <c:pt idx="217">
                  <c:v>36342</c:v>
                </c:pt>
                <c:pt idx="218">
                  <c:v>36373</c:v>
                </c:pt>
                <c:pt idx="219">
                  <c:v>36404</c:v>
                </c:pt>
                <c:pt idx="220">
                  <c:v>36434</c:v>
                </c:pt>
                <c:pt idx="221">
                  <c:v>36465</c:v>
                </c:pt>
                <c:pt idx="222">
                  <c:v>36495</c:v>
                </c:pt>
                <c:pt idx="223">
                  <c:v>36526</c:v>
                </c:pt>
                <c:pt idx="224">
                  <c:v>36557</c:v>
                </c:pt>
                <c:pt idx="225">
                  <c:v>36586</c:v>
                </c:pt>
                <c:pt idx="226">
                  <c:v>36617</c:v>
                </c:pt>
                <c:pt idx="227">
                  <c:v>36647</c:v>
                </c:pt>
                <c:pt idx="228">
                  <c:v>36678</c:v>
                </c:pt>
                <c:pt idx="229">
                  <c:v>36708</c:v>
                </c:pt>
                <c:pt idx="230">
                  <c:v>36739</c:v>
                </c:pt>
                <c:pt idx="231">
                  <c:v>36770</c:v>
                </c:pt>
                <c:pt idx="232">
                  <c:v>36800</c:v>
                </c:pt>
                <c:pt idx="233">
                  <c:v>36831</c:v>
                </c:pt>
                <c:pt idx="234">
                  <c:v>36861</c:v>
                </c:pt>
                <c:pt idx="235">
                  <c:v>36892</c:v>
                </c:pt>
                <c:pt idx="236">
                  <c:v>36923</c:v>
                </c:pt>
                <c:pt idx="237">
                  <c:v>36951</c:v>
                </c:pt>
                <c:pt idx="238">
                  <c:v>36982</c:v>
                </c:pt>
                <c:pt idx="239">
                  <c:v>37012</c:v>
                </c:pt>
                <c:pt idx="240">
                  <c:v>37043</c:v>
                </c:pt>
                <c:pt idx="241">
                  <c:v>37073</c:v>
                </c:pt>
                <c:pt idx="242">
                  <c:v>37104</c:v>
                </c:pt>
                <c:pt idx="243">
                  <c:v>37135</c:v>
                </c:pt>
                <c:pt idx="244">
                  <c:v>37165</c:v>
                </c:pt>
                <c:pt idx="245">
                  <c:v>37196</c:v>
                </c:pt>
                <c:pt idx="246">
                  <c:v>37226</c:v>
                </c:pt>
                <c:pt idx="247">
                  <c:v>37257</c:v>
                </c:pt>
                <c:pt idx="248">
                  <c:v>37288</c:v>
                </c:pt>
                <c:pt idx="249">
                  <c:v>37316</c:v>
                </c:pt>
                <c:pt idx="250">
                  <c:v>37347</c:v>
                </c:pt>
                <c:pt idx="251">
                  <c:v>37377</c:v>
                </c:pt>
                <c:pt idx="252">
                  <c:v>37408</c:v>
                </c:pt>
                <c:pt idx="253">
                  <c:v>37438</c:v>
                </c:pt>
                <c:pt idx="254">
                  <c:v>37469</c:v>
                </c:pt>
                <c:pt idx="255">
                  <c:v>37500</c:v>
                </c:pt>
                <c:pt idx="256">
                  <c:v>37530</c:v>
                </c:pt>
                <c:pt idx="257">
                  <c:v>37561</c:v>
                </c:pt>
                <c:pt idx="258">
                  <c:v>37591</c:v>
                </c:pt>
                <c:pt idx="259">
                  <c:v>37622</c:v>
                </c:pt>
                <c:pt idx="260">
                  <c:v>37653</c:v>
                </c:pt>
                <c:pt idx="261">
                  <c:v>37681</c:v>
                </c:pt>
                <c:pt idx="262">
                  <c:v>37712</c:v>
                </c:pt>
                <c:pt idx="263">
                  <c:v>37742</c:v>
                </c:pt>
                <c:pt idx="264">
                  <c:v>37773</c:v>
                </c:pt>
                <c:pt idx="265">
                  <c:v>37803</c:v>
                </c:pt>
                <c:pt idx="266">
                  <c:v>37834</c:v>
                </c:pt>
                <c:pt idx="267">
                  <c:v>37865</c:v>
                </c:pt>
                <c:pt idx="268">
                  <c:v>37895</c:v>
                </c:pt>
                <c:pt idx="269">
                  <c:v>37926</c:v>
                </c:pt>
                <c:pt idx="270">
                  <c:v>37956</c:v>
                </c:pt>
                <c:pt idx="271">
                  <c:v>37987</c:v>
                </c:pt>
                <c:pt idx="272">
                  <c:v>38018</c:v>
                </c:pt>
                <c:pt idx="273">
                  <c:v>38047</c:v>
                </c:pt>
                <c:pt idx="274">
                  <c:v>38078</c:v>
                </c:pt>
                <c:pt idx="275">
                  <c:v>38108</c:v>
                </c:pt>
                <c:pt idx="276">
                  <c:v>38139</c:v>
                </c:pt>
                <c:pt idx="277">
                  <c:v>38169</c:v>
                </c:pt>
                <c:pt idx="278">
                  <c:v>38200</c:v>
                </c:pt>
                <c:pt idx="279">
                  <c:v>38231</c:v>
                </c:pt>
                <c:pt idx="280">
                  <c:v>38261</c:v>
                </c:pt>
                <c:pt idx="281">
                  <c:v>38292</c:v>
                </c:pt>
                <c:pt idx="282">
                  <c:v>38322</c:v>
                </c:pt>
                <c:pt idx="283">
                  <c:v>38353</c:v>
                </c:pt>
                <c:pt idx="284">
                  <c:v>38384</c:v>
                </c:pt>
                <c:pt idx="285">
                  <c:v>38412</c:v>
                </c:pt>
                <c:pt idx="286">
                  <c:v>38443</c:v>
                </c:pt>
                <c:pt idx="287">
                  <c:v>38473</c:v>
                </c:pt>
                <c:pt idx="288">
                  <c:v>38504</c:v>
                </c:pt>
                <c:pt idx="289">
                  <c:v>38534</c:v>
                </c:pt>
                <c:pt idx="290">
                  <c:v>38565</c:v>
                </c:pt>
                <c:pt idx="291">
                  <c:v>38596</c:v>
                </c:pt>
                <c:pt idx="292">
                  <c:v>38626</c:v>
                </c:pt>
                <c:pt idx="293">
                  <c:v>38657</c:v>
                </c:pt>
                <c:pt idx="294">
                  <c:v>38687</c:v>
                </c:pt>
                <c:pt idx="295">
                  <c:v>38718</c:v>
                </c:pt>
                <c:pt idx="296">
                  <c:v>38749</c:v>
                </c:pt>
                <c:pt idx="297">
                  <c:v>38777</c:v>
                </c:pt>
                <c:pt idx="298">
                  <c:v>38808</c:v>
                </c:pt>
                <c:pt idx="299">
                  <c:v>38838</c:v>
                </c:pt>
                <c:pt idx="300">
                  <c:v>38869</c:v>
                </c:pt>
                <c:pt idx="301">
                  <c:v>38899</c:v>
                </c:pt>
                <c:pt idx="302">
                  <c:v>38930</c:v>
                </c:pt>
                <c:pt idx="303">
                  <c:v>38961</c:v>
                </c:pt>
                <c:pt idx="304">
                  <c:v>38991</c:v>
                </c:pt>
                <c:pt idx="305">
                  <c:v>39022</c:v>
                </c:pt>
                <c:pt idx="306">
                  <c:v>39052</c:v>
                </c:pt>
                <c:pt idx="307">
                  <c:v>39083</c:v>
                </c:pt>
                <c:pt idx="308">
                  <c:v>39114</c:v>
                </c:pt>
                <c:pt idx="309">
                  <c:v>39142</c:v>
                </c:pt>
                <c:pt idx="310">
                  <c:v>39173</c:v>
                </c:pt>
                <c:pt idx="311">
                  <c:v>39203</c:v>
                </c:pt>
                <c:pt idx="312">
                  <c:v>39234</c:v>
                </c:pt>
                <c:pt idx="313">
                  <c:v>39264</c:v>
                </c:pt>
                <c:pt idx="314">
                  <c:v>39295</c:v>
                </c:pt>
                <c:pt idx="315">
                  <c:v>39326</c:v>
                </c:pt>
                <c:pt idx="316">
                  <c:v>39356</c:v>
                </c:pt>
                <c:pt idx="317">
                  <c:v>39387</c:v>
                </c:pt>
                <c:pt idx="318">
                  <c:v>39417</c:v>
                </c:pt>
                <c:pt idx="319">
                  <c:v>39448</c:v>
                </c:pt>
                <c:pt idx="320">
                  <c:v>39479</c:v>
                </c:pt>
                <c:pt idx="321">
                  <c:v>39508</c:v>
                </c:pt>
                <c:pt idx="322">
                  <c:v>39539</c:v>
                </c:pt>
                <c:pt idx="323">
                  <c:v>39569</c:v>
                </c:pt>
                <c:pt idx="324">
                  <c:v>39600</c:v>
                </c:pt>
                <c:pt idx="325">
                  <c:v>39630</c:v>
                </c:pt>
                <c:pt idx="326">
                  <c:v>39661</c:v>
                </c:pt>
                <c:pt idx="327">
                  <c:v>39692</c:v>
                </c:pt>
                <c:pt idx="328">
                  <c:v>39722</c:v>
                </c:pt>
                <c:pt idx="329">
                  <c:v>39753</c:v>
                </c:pt>
                <c:pt idx="330">
                  <c:v>39783</c:v>
                </c:pt>
                <c:pt idx="331">
                  <c:v>39814</c:v>
                </c:pt>
                <c:pt idx="332">
                  <c:v>39845</c:v>
                </c:pt>
                <c:pt idx="333">
                  <c:v>39873</c:v>
                </c:pt>
                <c:pt idx="334">
                  <c:v>39904</c:v>
                </c:pt>
                <c:pt idx="335">
                  <c:v>39934</c:v>
                </c:pt>
                <c:pt idx="336">
                  <c:v>39965</c:v>
                </c:pt>
                <c:pt idx="337">
                  <c:v>39995</c:v>
                </c:pt>
                <c:pt idx="338">
                  <c:v>40026</c:v>
                </c:pt>
                <c:pt idx="339">
                  <c:v>40057</c:v>
                </c:pt>
                <c:pt idx="340">
                  <c:v>40087</c:v>
                </c:pt>
                <c:pt idx="341">
                  <c:v>40118</c:v>
                </c:pt>
                <c:pt idx="342">
                  <c:v>40148</c:v>
                </c:pt>
                <c:pt idx="343">
                  <c:v>40179</c:v>
                </c:pt>
                <c:pt idx="344">
                  <c:v>40210</c:v>
                </c:pt>
                <c:pt idx="345">
                  <c:v>40238</c:v>
                </c:pt>
                <c:pt idx="346">
                  <c:v>40269</c:v>
                </c:pt>
                <c:pt idx="347">
                  <c:v>40299</c:v>
                </c:pt>
                <c:pt idx="348">
                  <c:v>40330</c:v>
                </c:pt>
                <c:pt idx="349">
                  <c:v>40360</c:v>
                </c:pt>
                <c:pt idx="350">
                  <c:v>40391</c:v>
                </c:pt>
                <c:pt idx="351">
                  <c:v>40422</c:v>
                </c:pt>
                <c:pt idx="352">
                  <c:v>40452</c:v>
                </c:pt>
                <c:pt idx="353">
                  <c:v>40483</c:v>
                </c:pt>
                <c:pt idx="354">
                  <c:v>40513</c:v>
                </c:pt>
                <c:pt idx="355">
                  <c:v>40544</c:v>
                </c:pt>
                <c:pt idx="356">
                  <c:v>40575</c:v>
                </c:pt>
                <c:pt idx="357">
                  <c:v>40603</c:v>
                </c:pt>
                <c:pt idx="358">
                  <c:v>40634</c:v>
                </c:pt>
                <c:pt idx="359">
                  <c:v>40664</c:v>
                </c:pt>
                <c:pt idx="360">
                  <c:v>40695</c:v>
                </c:pt>
                <c:pt idx="361">
                  <c:v>40725</c:v>
                </c:pt>
                <c:pt idx="362">
                  <c:v>40756</c:v>
                </c:pt>
                <c:pt idx="363">
                  <c:v>40787</c:v>
                </c:pt>
                <c:pt idx="364">
                  <c:v>40817</c:v>
                </c:pt>
                <c:pt idx="365">
                  <c:v>40848</c:v>
                </c:pt>
                <c:pt idx="366">
                  <c:v>40878</c:v>
                </c:pt>
                <c:pt idx="367">
                  <c:v>40909</c:v>
                </c:pt>
                <c:pt idx="368">
                  <c:v>40940</c:v>
                </c:pt>
                <c:pt idx="369">
                  <c:v>40969</c:v>
                </c:pt>
                <c:pt idx="370">
                  <c:v>41000</c:v>
                </c:pt>
                <c:pt idx="371">
                  <c:v>41030</c:v>
                </c:pt>
                <c:pt idx="372">
                  <c:v>41061</c:v>
                </c:pt>
                <c:pt idx="373">
                  <c:v>41091</c:v>
                </c:pt>
                <c:pt idx="374">
                  <c:v>41122</c:v>
                </c:pt>
                <c:pt idx="375">
                  <c:v>41153</c:v>
                </c:pt>
                <c:pt idx="376">
                  <c:v>41183</c:v>
                </c:pt>
                <c:pt idx="377">
                  <c:v>41214</c:v>
                </c:pt>
                <c:pt idx="378">
                  <c:v>41244</c:v>
                </c:pt>
                <c:pt idx="379">
                  <c:v>41275</c:v>
                </c:pt>
                <c:pt idx="380">
                  <c:v>41306</c:v>
                </c:pt>
                <c:pt idx="381">
                  <c:v>41334</c:v>
                </c:pt>
                <c:pt idx="382">
                  <c:v>41365</c:v>
                </c:pt>
                <c:pt idx="383">
                  <c:v>41395</c:v>
                </c:pt>
                <c:pt idx="384">
                  <c:v>41426</c:v>
                </c:pt>
                <c:pt idx="385">
                  <c:v>41456</c:v>
                </c:pt>
                <c:pt idx="386">
                  <c:v>41487</c:v>
                </c:pt>
                <c:pt idx="387">
                  <c:v>41518</c:v>
                </c:pt>
                <c:pt idx="388">
                  <c:v>41548</c:v>
                </c:pt>
                <c:pt idx="389">
                  <c:v>41579</c:v>
                </c:pt>
                <c:pt idx="390">
                  <c:v>41609</c:v>
                </c:pt>
                <c:pt idx="391">
                  <c:v>41640</c:v>
                </c:pt>
                <c:pt idx="392">
                  <c:v>41671</c:v>
                </c:pt>
                <c:pt idx="393">
                  <c:v>41699</c:v>
                </c:pt>
                <c:pt idx="394">
                  <c:v>41730</c:v>
                </c:pt>
                <c:pt idx="395">
                  <c:v>41760</c:v>
                </c:pt>
                <c:pt idx="396">
                  <c:v>41791</c:v>
                </c:pt>
                <c:pt idx="397">
                  <c:v>41821</c:v>
                </c:pt>
                <c:pt idx="398">
                  <c:v>41852</c:v>
                </c:pt>
                <c:pt idx="399">
                  <c:v>41883</c:v>
                </c:pt>
                <c:pt idx="400">
                  <c:v>41913</c:v>
                </c:pt>
                <c:pt idx="401">
                  <c:v>41944</c:v>
                </c:pt>
                <c:pt idx="402">
                  <c:v>41974</c:v>
                </c:pt>
                <c:pt idx="403">
                  <c:v>42005</c:v>
                </c:pt>
                <c:pt idx="404">
                  <c:v>42036</c:v>
                </c:pt>
                <c:pt idx="405">
                  <c:v>42064</c:v>
                </c:pt>
                <c:pt idx="406">
                  <c:v>42095</c:v>
                </c:pt>
                <c:pt idx="407">
                  <c:v>42125</c:v>
                </c:pt>
                <c:pt idx="408">
                  <c:v>42156</c:v>
                </c:pt>
                <c:pt idx="409">
                  <c:v>42186</c:v>
                </c:pt>
                <c:pt idx="410">
                  <c:v>42217</c:v>
                </c:pt>
                <c:pt idx="411">
                  <c:v>42248</c:v>
                </c:pt>
                <c:pt idx="412">
                  <c:v>42278</c:v>
                </c:pt>
                <c:pt idx="413">
                  <c:v>42309</c:v>
                </c:pt>
                <c:pt idx="414">
                  <c:v>42339</c:v>
                </c:pt>
                <c:pt idx="415">
                  <c:v>42370</c:v>
                </c:pt>
                <c:pt idx="416">
                  <c:v>42401</c:v>
                </c:pt>
                <c:pt idx="417">
                  <c:v>42430</c:v>
                </c:pt>
                <c:pt idx="418">
                  <c:v>42461</c:v>
                </c:pt>
                <c:pt idx="419">
                  <c:v>42491</c:v>
                </c:pt>
                <c:pt idx="420">
                  <c:v>42522</c:v>
                </c:pt>
                <c:pt idx="421">
                  <c:v>42552</c:v>
                </c:pt>
                <c:pt idx="422">
                  <c:v>42583</c:v>
                </c:pt>
                <c:pt idx="423">
                  <c:v>42614</c:v>
                </c:pt>
                <c:pt idx="424">
                  <c:v>42644</c:v>
                </c:pt>
                <c:pt idx="425">
                  <c:v>42675</c:v>
                </c:pt>
                <c:pt idx="426">
                  <c:v>42705</c:v>
                </c:pt>
              </c:numCache>
            </c:numRef>
          </c:cat>
          <c:val>
            <c:numRef>
              <c:f>Sheet7!$C$7:$C$433</c:f>
              <c:numCache>
                <c:formatCode>General</c:formatCode>
                <c:ptCount val="427"/>
                <c:pt idx="0">
                  <c:v>-5.1979452420000072E-2</c:v>
                </c:pt>
                <c:pt idx="1">
                  <c:v>-0.53352319485009003</c:v>
                </c:pt>
                <c:pt idx="2">
                  <c:v>-0.87734380963893932</c:v>
                </c:pt>
                <c:pt idx="3">
                  <c:v>-0.51758184492972448</c:v>
                </c:pt>
                <c:pt idx="4">
                  <c:v>-0.45793609954048897</c:v>
                </c:pt>
                <c:pt idx="5">
                  <c:v>-0.34919814032996938</c:v>
                </c:pt>
                <c:pt idx="6">
                  <c:v>-6.2470056159872528E-2</c:v>
                </c:pt>
                <c:pt idx="7">
                  <c:v>0.20317464237285218</c:v>
                </c:pt>
                <c:pt idx="8">
                  <c:v>9.0915312783223762E-2</c:v>
                </c:pt>
                <c:pt idx="9">
                  <c:v>0.22580795527385372</c:v>
                </c:pt>
                <c:pt idx="10">
                  <c:v>0.42731803854190376</c:v>
                </c:pt>
                <c:pt idx="11">
                  <c:v>0.62245051553175335</c:v>
                </c:pt>
                <c:pt idx="12">
                  <c:v>0.75426169797280485</c:v>
                </c:pt>
                <c:pt idx="13">
                  <c:v>0.9258458959714061</c:v>
                </c:pt>
                <c:pt idx="14">
                  <c:v>0.71903975178297563</c:v>
                </c:pt>
                <c:pt idx="15">
                  <c:v>0.53701053379441643</c:v>
                </c:pt>
                <c:pt idx="16">
                  <c:v>0.63081728853421426</c:v>
                </c:pt>
                <c:pt idx="17">
                  <c:v>0.96185510214666925</c:v>
                </c:pt>
                <c:pt idx="18">
                  <c:v>0.10970261413846419</c:v>
                </c:pt>
                <c:pt idx="19">
                  <c:v>-0.61702632876067154</c:v>
                </c:pt>
                <c:pt idx="20">
                  <c:v>-0.82696129435514587</c:v>
                </c:pt>
                <c:pt idx="21">
                  <c:v>-0.89982694400519558</c:v>
                </c:pt>
                <c:pt idx="22">
                  <c:v>-1.0677085801921542</c:v>
                </c:pt>
                <c:pt idx="23">
                  <c:v>-1.1871186279452575</c:v>
                </c:pt>
                <c:pt idx="24">
                  <c:v>-0.89252610896346618</c:v>
                </c:pt>
                <c:pt idx="25">
                  <c:v>-0.81585902618226791</c:v>
                </c:pt>
                <c:pt idx="26">
                  <c:v>-0.58003710215623117</c:v>
                </c:pt>
                <c:pt idx="27">
                  <c:v>-0.57240045369865789</c:v>
                </c:pt>
                <c:pt idx="28">
                  <c:v>-0.86258509195869359</c:v>
                </c:pt>
                <c:pt idx="29">
                  <c:v>-0.89503173099793309</c:v>
                </c:pt>
                <c:pt idx="30">
                  <c:v>-0.90447124627497943</c:v>
                </c:pt>
                <c:pt idx="31">
                  <c:v>-0.48536744005120436</c:v>
                </c:pt>
                <c:pt idx="32">
                  <c:v>-0.47986678949886208</c:v>
                </c:pt>
                <c:pt idx="33">
                  <c:v>-0.35197662537328678</c:v>
                </c:pt>
                <c:pt idx="34">
                  <c:v>-0.48909393698642706</c:v>
                </c:pt>
                <c:pt idx="35">
                  <c:v>-0.47633462335205179</c:v>
                </c:pt>
                <c:pt idx="36">
                  <c:v>-0.4873786503423197</c:v>
                </c:pt>
                <c:pt idx="37">
                  <c:v>-0.33202854187586056</c:v>
                </c:pt>
                <c:pt idx="38">
                  <c:v>-0.19924535246738426</c:v>
                </c:pt>
                <c:pt idx="39">
                  <c:v>-0.49214260910215069</c:v>
                </c:pt>
                <c:pt idx="40">
                  <c:v>-0.40255814915411203</c:v>
                </c:pt>
                <c:pt idx="41">
                  <c:v>-0.65408947117004812</c:v>
                </c:pt>
                <c:pt idx="42">
                  <c:v>-0.83627384345809808</c:v>
                </c:pt>
                <c:pt idx="43">
                  <c:v>-0.75807412973990385</c:v>
                </c:pt>
                <c:pt idx="44">
                  <c:v>-0.47990799300696751</c:v>
                </c:pt>
                <c:pt idx="45">
                  <c:v>-0.68548201401462705</c:v>
                </c:pt>
                <c:pt idx="46">
                  <c:v>-0.85368264359489843</c:v>
                </c:pt>
                <c:pt idx="47">
                  <c:v>-0.39214295846886299</c:v>
                </c:pt>
                <c:pt idx="48">
                  <c:v>-0.23137848580883091</c:v>
                </c:pt>
                <c:pt idx="49">
                  <c:v>-0.4764898533753667</c:v>
                </c:pt>
                <c:pt idx="50">
                  <c:v>0.15421984795882998</c:v>
                </c:pt>
                <c:pt idx="51">
                  <c:v>1.8374100600242319E-2</c:v>
                </c:pt>
                <c:pt idx="52">
                  <c:v>0.25827222767927549</c:v>
                </c:pt>
                <c:pt idx="53">
                  <c:v>4.9148451461517535E-2</c:v>
                </c:pt>
                <c:pt idx="54">
                  <c:v>0.32282683144151664</c:v>
                </c:pt>
                <c:pt idx="55">
                  <c:v>-0.28662317833690881</c:v>
                </c:pt>
                <c:pt idx="56">
                  <c:v>-0.12255981449971894</c:v>
                </c:pt>
                <c:pt idx="57">
                  <c:v>-0.10933440001582331</c:v>
                </c:pt>
                <c:pt idx="58">
                  <c:v>-0.20469694226650256</c:v>
                </c:pt>
                <c:pt idx="59">
                  <c:v>-4.1332222403172705E-2</c:v>
                </c:pt>
                <c:pt idx="60">
                  <c:v>3.0018366147178573E-2</c:v>
                </c:pt>
                <c:pt idx="61">
                  <c:v>0.10048482828242024</c:v>
                </c:pt>
                <c:pt idx="62">
                  <c:v>-9.8377591775318463E-2</c:v>
                </c:pt>
                <c:pt idx="63">
                  <c:v>0.13266643878009873</c:v>
                </c:pt>
                <c:pt idx="64">
                  <c:v>0.65174849574302196</c:v>
                </c:pt>
                <c:pt idx="65">
                  <c:v>0.55547494819359089</c:v>
                </c:pt>
                <c:pt idx="66">
                  <c:v>0.39079850751783241</c:v>
                </c:pt>
                <c:pt idx="67">
                  <c:v>0.18791697263708657</c:v>
                </c:pt>
                <c:pt idx="68">
                  <c:v>0.23906656861280093</c:v>
                </c:pt>
                <c:pt idx="69">
                  <c:v>0.54020528676267587</c:v>
                </c:pt>
                <c:pt idx="70">
                  <c:v>0.27959353737520304</c:v>
                </c:pt>
                <c:pt idx="71">
                  <c:v>-0.13766677387460632</c:v>
                </c:pt>
                <c:pt idx="72">
                  <c:v>0.1937728451445575</c:v>
                </c:pt>
                <c:pt idx="73">
                  <c:v>0.46645525120696529</c:v>
                </c:pt>
                <c:pt idx="74">
                  <c:v>0.60066657272013702</c:v>
                </c:pt>
                <c:pt idx="75">
                  <c:v>0.7326420771504073</c:v>
                </c:pt>
                <c:pt idx="76">
                  <c:v>0.84193511843020907</c:v>
                </c:pt>
                <c:pt idx="77">
                  <c:v>0.68012259783954965</c:v>
                </c:pt>
                <c:pt idx="78">
                  <c:v>0.46432036147110323</c:v>
                </c:pt>
                <c:pt idx="79">
                  <c:v>0.49723787394330476</c:v>
                </c:pt>
                <c:pt idx="80">
                  <c:v>0.67447841851436163</c:v>
                </c:pt>
                <c:pt idx="81">
                  <c:v>0.18586582307490371</c:v>
                </c:pt>
                <c:pt idx="82">
                  <c:v>-0.15026675649546944</c:v>
                </c:pt>
                <c:pt idx="83">
                  <c:v>-0.1937188436733589</c:v>
                </c:pt>
                <c:pt idx="84">
                  <c:v>-0.70257663891639788</c:v>
                </c:pt>
                <c:pt idx="85">
                  <c:v>-0.1529588968907834</c:v>
                </c:pt>
                <c:pt idx="86">
                  <c:v>-0.11726774967629267</c:v>
                </c:pt>
                <c:pt idx="87">
                  <c:v>-0.46446498273895021</c:v>
                </c:pt>
                <c:pt idx="88">
                  <c:v>-0.4649337376349128</c:v>
                </c:pt>
                <c:pt idx="89">
                  <c:v>-1.132734545654599</c:v>
                </c:pt>
                <c:pt idx="90">
                  <c:v>-1.0961332220338718</c:v>
                </c:pt>
                <c:pt idx="91">
                  <c:v>-0.4478849389672796</c:v>
                </c:pt>
                <c:pt idx="92">
                  <c:v>-1.2964312638182405</c:v>
                </c:pt>
                <c:pt idx="93">
                  <c:v>-1.047033684052423</c:v>
                </c:pt>
                <c:pt idx="94">
                  <c:v>-0.98344694565288737</c:v>
                </c:pt>
                <c:pt idx="95">
                  <c:v>-1.1043770261243246</c:v>
                </c:pt>
                <c:pt idx="96">
                  <c:v>-0.60424577645698396</c:v>
                </c:pt>
                <c:pt idx="97">
                  <c:v>-0.9411292383482055</c:v>
                </c:pt>
                <c:pt idx="98">
                  <c:v>-0.62910475984308312</c:v>
                </c:pt>
                <c:pt idx="99">
                  <c:v>-0.40884145251085074</c:v>
                </c:pt>
                <c:pt idx="100">
                  <c:v>-3.4488890983773487E-2</c:v>
                </c:pt>
                <c:pt idx="101">
                  <c:v>-0.23738677030021565</c:v>
                </c:pt>
                <c:pt idx="102">
                  <c:v>-9.8515393971781787E-2</c:v>
                </c:pt>
                <c:pt idx="103">
                  <c:v>0.16764146984262018</c:v>
                </c:pt>
                <c:pt idx="104">
                  <c:v>0.21855650322894365</c:v>
                </c:pt>
                <c:pt idx="105">
                  <c:v>-3.6608064193821996E-2</c:v>
                </c:pt>
                <c:pt idx="106">
                  <c:v>0.25707401269074981</c:v>
                </c:pt>
                <c:pt idx="107">
                  <c:v>-0.16760485803627093</c:v>
                </c:pt>
                <c:pt idx="108">
                  <c:v>-8.7038147682911418E-2</c:v>
                </c:pt>
                <c:pt idx="109">
                  <c:v>-0.26139556374861533</c:v>
                </c:pt>
                <c:pt idx="110">
                  <c:v>0.3263012039549939</c:v>
                </c:pt>
                <c:pt idx="111">
                  <c:v>0.25064985296198439</c:v>
                </c:pt>
                <c:pt idx="112">
                  <c:v>0.60193663054012625</c:v>
                </c:pt>
                <c:pt idx="113">
                  <c:v>0.64202143862070193</c:v>
                </c:pt>
                <c:pt idx="114">
                  <c:v>0.65068643726912834</c:v>
                </c:pt>
                <c:pt idx="115">
                  <c:v>0.86845220116260691</c:v>
                </c:pt>
                <c:pt idx="116">
                  <c:v>0.83625938709142633</c:v>
                </c:pt>
                <c:pt idx="117">
                  <c:v>0.49407661561511018</c:v>
                </c:pt>
                <c:pt idx="118">
                  <c:v>0.47489266664163088</c:v>
                </c:pt>
                <c:pt idx="119">
                  <c:v>1.0740521243155803</c:v>
                </c:pt>
                <c:pt idx="120">
                  <c:v>0.96928268337878398</c:v>
                </c:pt>
                <c:pt idx="121">
                  <c:v>0.83889465196383572</c:v>
                </c:pt>
                <c:pt idx="122">
                  <c:v>0.74124076096248426</c:v>
                </c:pt>
                <c:pt idx="123">
                  <c:v>0.66761641623000312</c:v>
                </c:pt>
                <c:pt idx="124">
                  <c:v>0.80232030123965725</c:v>
                </c:pt>
                <c:pt idx="125">
                  <c:v>1.0011184286445982</c:v>
                </c:pt>
                <c:pt idx="126">
                  <c:v>0.72001448504472743</c:v>
                </c:pt>
                <c:pt idx="127">
                  <c:v>0.7992709033861285</c:v>
                </c:pt>
                <c:pt idx="128">
                  <c:v>0.16125298763806631</c:v>
                </c:pt>
                <c:pt idx="129">
                  <c:v>5.4946447634527759E-2</c:v>
                </c:pt>
                <c:pt idx="130">
                  <c:v>-0.30343063940909137</c:v>
                </c:pt>
                <c:pt idx="131">
                  <c:v>-0.42584869221979993</c:v>
                </c:pt>
                <c:pt idx="132">
                  <c:v>-0.36799023335001513</c:v>
                </c:pt>
                <c:pt idx="133">
                  <c:v>-0.46616253022360776</c:v>
                </c:pt>
                <c:pt idx="134">
                  <c:v>0.36013571820778612</c:v>
                </c:pt>
                <c:pt idx="135">
                  <c:v>-0.14878075239834762</c:v>
                </c:pt>
                <c:pt idx="136">
                  <c:v>-0.10568250511793414</c:v>
                </c:pt>
                <c:pt idx="137">
                  <c:v>-7.6835389729469489E-3</c:v>
                </c:pt>
                <c:pt idx="138">
                  <c:v>8.5586729502365705E-2</c:v>
                </c:pt>
                <c:pt idx="139">
                  <c:v>0.30400723192215739</c:v>
                </c:pt>
                <c:pt idx="140">
                  <c:v>0.4479706921739155</c:v>
                </c:pt>
                <c:pt idx="141">
                  <c:v>0.37071170668182013</c:v>
                </c:pt>
                <c:pt idx="142">
                  <c:v>-9.2004320175052209E-2</c:v>
                </c:pt>
                <c:pt idx="143">
                  <c:v>0.12947409688464612</c:v>
                </c:pt>
                <c:pt idx="144">
                  <c:v>0.20243202152009204</c:v>
                </c:pt>
                <c:pt idx="145">
                  <c:v>0.14537097764013221</c:v>
                </c:pt>
                <c:pt idx="146">
                  <c:v>0.45059236434084704</c:v>
                </c:pt>
                <c:pt idx="147">
                  <c:v>0.22221847797879143</c:v>
                </c:pt>
                <c:pt idx="148">
                  <c:v>0.50472063054787308</c:v>
                </c:pt>
                <c:pt idx="149">
                  <c:v>0.57254361909422802</c:v>
                </c:pt>
                <c:pt idx="150">
                  <c:v>0.38813393364341792</c:v>
                </c:pt>
                <c:pt idx="151">
                  <c:v>0.33525008568567644</c:v>
                </c:pt>
                <c:pt idx="152">
                  <c:v>0.32377008275903774</c:v>
                </c:pt>
                <c:pt idx="153">
                  <c:v>5.8421147688905939E-2</c:v>
                </c:pt>
                <c:pt idx="154">
                  <c:v>0.62499038249595029</c:v>
                </c:pt>
                <c:pt idx="155">
                  <c:v>0.90474345355226427</c:v>
                </c:pt>
                <c:pt idx="156">
                  <c:v>1.0079339535480349</c:v>
                </c:pt>
                <c:pt idx="157">
                  <c:v>1.0551447379866559</c:v>
                </c:pt>
                <c:pt idx="158">
                  <c:v>1.4583714908720016</c:v>
                </c:pt>
                <c:pt idx="159">
                  <c:v>1.9290319475832165</c:v>
                </c:pt>
                <c:pt idx="160">
                  <c:v>1.5013576753238282</c:v>
                </c:pt>
                <c:pt idx="161">
                  <c:v>1.4962026916804116</c:v>
                </c:pt>
                <c:pt idx="162">
                  <c:v>0.96108309264100711</c:v>
                </c:pt>
                <c:pt idx="163">
                  <c:v>0.75032363776184596</c:v>
                </c:pt>
                <c:pt idx="164">
                  <c:v>0.67835085077531165</c:v>
                </c:pt>
                <c:pt idx="165">
                  <c:v>0.71432035564127783</c:v>
                </c:pt>
                <c:pt idx="166">
                  <c:v>0.68599113286916391</c:v>
                </c:pt>
                <c:pt idx="167">
                  <c:v>0.58868522488087971</c:v>
                </c:pt>
                <c:pt idx="168">
                  <c:v>0.44882261387035899</c:v>
                </c:pt>
                <c:pt idx="169">
                  <c:v>0.43956834222875141</c:v>
                </c:pt>
                <c:pt idx="170">
                  <c:v>0.27264052989421705</c:v>
                </c:pt>
                <c:pt idx="171">
                  <c:v>0.25888450179250039</c:v>
                </c:pt>
                <c:pt idx="172">
                  <c:v>0.22735458764315331</c:v>
                </c:pt>
                <c:pt idx="173">
                  <c:v>-0.1655198259318815</c:v>
                </c:pt>
                <c:pt idx="174">
                  <c:v>-0.28255365654878284</c:v>
                </c:pt>
                <c:pt idx="175">
                  <c:v>0.13317815846805153</c:v>
                </c:pt>
                <c:pt idx="176">
                  <c:v>-6.5019047969074775E-2</c:v>
                </c:pt>
                <c:pt idx="177">
                  <c:v>-6.727892640298555E-2</c:v>
                </c:pt>
                <c:pt idx="178">
                  <c:v>-0.16609310249707396</c:v>
                </c:pt>
                <c:pt idx="179">
                  <c:v>-0.19744429888963613</c:v>
                </c:pt>
                <c:pt idx="180">
                  <c:v>-0.18724612022292578</c:v>
                </c:pt>
                <c:pt idx="181">
                  <c:v>-1.2318353299765279E-2</c:v>
                </c:pt>
                <c:pt idx="182">
                  <c:v>-0.46422121568668134</c:v>
                </c:pt>
                <c:pt idx="183">
                  <c:v>-0.67702076808972589</c:v>
                </c:pt>
                <c:pt idx="184">
                  <c:v>-0.48679434072822675</c:v>
                </c:pt>
                <c:pt idx="185">
                  <c:v>-0.79596282217311831</c:v>
                </c:pt>
                <c:pt idx="186">
                  <c:v>-0.38945305677205388</c:v>
                </c:pt>
                <c:pt idx="187">
                  <c:v>0.14987199220905972</c:v>
                </c:pt>
                <c:pt idx="188">
                  <c:v>0.31957165762584072</c:v>
                </c:pt>
                <c:pt idx="189">
                  <c:v>0.41301124914999826</c:v>
                </c:pt>
                <c:pt idx="190">
                  <c:v>0.11184517528264801</c:v>
                </c:pt>
                <c:pt idx="191">
                  <c:v>0.2385824208134889</c:v>
                </c:pt>
                <c:pt idx="192">
                  <c:v>7.4087562617526914E-2</c:v>
                </c:pt>
                <c:pt idx="193">
                  <c:v>-0.27149199291424025</c:v>
                </c:pt>
                <c:pt idx="194">
                  <c:v>0.25754393885639909</c:v>
                </c:pt>
                <c:pt idx="195">
                  <c:v>0.35993037061647326</c:v>
                </c:pt>
                <c:pt idx="196">
                  <c:v>0.63928078887781059</c:v>
                </c:pt>
                <c:pt idx="197">
                  <c:v>0.60946384173024837</c:v>
                </c:pt>
                <c:pt idx="198">
                  <c:v>0.84093914678337289</c:v>
                </c:pt>
                <c:pt idx="199">
                  <c:v>2.4583779656085103E-2</c:v>
                </c:pt>
                <c:pt idx="200">
                  <c:v>0.15364028665424645</c:v>
                </c:pt>
                <c:pt idx="201">
                  <c:v>4.7878674664651483E-2</c:v>
                </c:pt>
                <c:pt idx="202">
                  <c:v>-0.71359205129007142</c:v>
                </c:pt>
                <c:pt idx="203">
                  <c:v>-0.62310087351413657</c:v>
                </c:pt>
                <c:pt idx="204">
                  <c:v>-0.5926730510517193</c:v>
                </c:pt>
                <c:pt idx="205">
                  <c:v>-0.72740520284447219</c:v>
                </c:pt>
                <c:pt idx="206">
                  <c:v>-1.0605762640680059</c:v>
                </c:pt>
                <c:pt idx="207">
                  <c:v>-1.384196275755579</c:v>
                </c:pt>
                <c:pt idx="208">
                  <c:v>-1.1172187788158909</c:v>
                </c:pt>
                <c:pt idx="209">
                  <c:v>-1.3643091204327318</c:v>
                </c:pt>
                <c:pt idx="210">
                  <c:v>-1.3301807328327424</c:v>
                </c:pt>
                <c:pt idx="211">
                  <c:v>-1.1277213857752784</c:v>
                </c:pt>
                <c:pt idx="212">
                  <c:v>-1.1394920915204165</c:v>
                </c:pt>
                <c:pt idx="213">
                  <c:v>-1.1167207082919546</c:v>
                </c:pt>
                <c:pt idx="214">
                  <c:v>-0.76752817735079537</c:v>
                </c:pt>
                <c:pt idx="215">
                  <c:v>-0.45740196038315706</c:v>
                </c:pt>
                <c:pt idx="216">
                  <c:v>-0.56405573527763253</c:v>
                </c:pt>
                <c:pt idx="217">
                  <c:v>-0.35774354934174019</c:v>
                </c:pt>
                <c:pt idx="218">
                  <c:v>-0.10582249138821129</c:v>
                </c:pt>
                <c:pt idx="219">
                  <c:v>-0.28046575517411604</c:v>
                </c:pt>
                <c:pt idx="220">
                  <c:v>1.1066994720804326E-2</c:v>
                </c:pt>
                <c:pt idx="221">
                  <c:v>-0.26049630604165952</c:v>
                </c:pt>
                <c:pt idx="222">
                  <c:v>-0.46775068400344688</c:v>
                </c:pt>
                <c:pt idx="223">
                  <c:v>-0.62966470294011667</c:v>
                </c:pt>
                <c:pt idx="224">
                  <c:v>-0.80592973702820281</c:v>
                </c:pt>
                <c:pt idx="225">
                  <c:v>-1.013915894395941</c:v>
                </c:pt>
                <c:pt idx="226">
                  <c:v>-0.7288790693984678</c:v>
                </c:pt>
                <c:pt idx="227">
                  <c:v>-0.71930721140093568</c:v>
                </c:pt>
                <c:pt idx="228">
                  <c:v>-0.44135780816143089</c:v>
                </c:pt>
                <c:pt idx="229">
                  <c:v>-1.6433212967747739E-2</c:v>
                </c:pt>
                <c:pt idx="230">
                  <c:v>0.26659497137195087</c:v>
                </c:pt>
                <c:pt idx="231">
                  <c:v>0.21680147054610865</c:v>
                </c:pt>
                <c:pt idx="232">
                  <c:v>4.2833092670936802E-2</c:v>
                </c:pt>
                <c:pt idx="233">
                  <c:v>-0.13216395536220923</c:v>
                </c:pt>
                <c:pt idx="234">
                  <c:v>-0.4194195428884569</c:v>
                </c:pt>
                <c:pt idx="235">
                  <c:v>-0.65316530175604159</c:v>
                </c:pt>
                <c:pt idx="236">
                  <c:v>-0.89308102489459329</c:v>
                </c:pt>
                <c:pt idx="237">
                  <c:v>-0.64273550340642016</c:v>
                </c:pt>
                <c:pt idx="238">
                  <c:v>-0.74730572686270225</c:v>
                </c:pt>
                <c:pt idx="239">
                  <c:v>-0.3194831820948047</c:v>
                </c:pt>
                <c:pt idx="240">
                  <c:v>0.17785303018758475</c:v>
                </c:pt>
                <c:pt idx="241">
                  <c:v>0.28185622089388429</c:v>
                </c:pt>
                <c:pt idx="242">
                  <c:v>0.40892719612411904</c:v>
                </c:pt>
                <c:pt idx="243">
                  <c:v>0.23443407843433978</c:v>
                </c:pt>
                <c:pt idx="244">
                  <c:v>0.5168011535422099</c:v>
                </c:pt>
                <c:pt idx="245">
                  <c:v>0.13323086419371591</c:v>
                </c:pt>
                <c:pt idx="246">
                  <c:v>0.22095143296851816</c:v>
                </c:pt>
                <c:pt idx="247">
                  <c:v>0.21819977691240519</c:v>
                </c:pt>
                <c:pt idx="248">
                  <c:v>0.28060834466720103</c:v>
                </c:pt>
                <c:pt idx="249">
                  <c:v>0.1892144760666484</c:v>
                </c:pt>
                <c:pt idx="250">
                  <c:v>-1.725670700520307E-2</c:v>
                </c:pt>
                <c:pt idx="251">
                  <c:v>-0.1884658865626278</c:v>
                </c:pt>
                <c:pt idx="252">
                  <c:v>-6.6566346481352304E-2</c:v>
                </c:pt>
                <c:pt idx="253">
                  <c:v>0.51990727995829034</c:v>
                </c:pt>
                <c:pt idx="254">
                  <c:v>0.5743067472722434</c:v>
                </c:pt>
                <c:pt idx="255">
                  <c:v>0.67129734470520552</c:v>
                </c:pt>
                <c:pt idx="256">
                  <c:v>1.1706106667076661</c:v>
                </c:pt>
                <c:pt idx="257">
                  <c:v>1.0312917179360319</c:v>
                </c:pt>
                <c:pt idx="258">
                  <c:v>0.60580361071688138</c:v>
                </c:pt>
                <c:pt idx="259">
                  <c:v>0.30552843185738671</c:v>
                </c:pt>
                <c:pt idx="260">
                  <c:v>0.26056773523503396</c:v>
                </c:pt>
                <c:pt idx="261">
                  <c:v>0.53931710655986154</c:v>
                </c:pt>
                <c:pt idx="262">
                  <c:v>0.68919417226268953</c:v>
                </c:pt>
                <c:pt idx="263">
                  <c:v>0.44918784697180542</c:v>
                </c:pt>
                <c:pt idx="264">
                  <c:v>0.24613943984098802</c:v>
                </c:pt>
                <c:pt idx="265">
                  <c:v>0.57949389532369666</c:v>
                </c:pt>
                <c:pt idx="266">
                  <c:v>0.49494056389616764</c:v>
                </c:pt>
                <c:pt idx="267">
                  <c:v>0.35921914396035959</c:v>
                </c:pt>
                <c:pt idx="268">
                  <c:v>0.54883034613114134</c:v>
                </c:pt>
                <c:pt idx="269">
                  <c:v>0.2440122949836504</c:v>
                </c:pt>
                <c:pt idx="270">
                  <c:v>0.16879703548251951</c:v>
                </c:pt>
                <c:pt idx="271">
                  <c:v>0.44212238775587892</c:v>
                </c:pt>
                <c:pt idx="272">
                  <c:v>0.25952057980876503</c:v>
                </c:pt>
                <c:pt idx="273">
                  <c:v>0.21877661067549661</c:v>
                </c:pt>
                <c:pt idx="274">
                  <c:v>8.22444294657073E-2</c:v>
                </c:pt>
                <c:pt idx="275">
                  <c:v>2.714846249021903E-2</c:v>
                </c:pt>
                <c:pt idx="276">
                  <c:v>-5.1368645090491993E-2</c:v>
                </c:pt>
                <c:pt idx="277">
                  <c:v>0.28729908391231862</c:v>
                </c:pt>
                <c:pt idx="278">
                  <c:v>0.56835518460746592</c:v>
                </c:pt>
                <c:pt idx="279">
                  <c:v>0.79188689293857251</c:v>
                </c:pt>
                <c:pt idx="280">
                  <c:v>0.94110006864855389</c:v>
                </c:pt>
                <c:pt idx="281">
                  <c:v>0.95368232123969554</c:v>
                </c:pt>
                <c:pt idx="282">
                  <c:v>0.44618757431495387</c:v>
                </c:pt>
                <c:pt idx="283">
                  <c:v>0.3668880011685432</c:v>
                </c:pt>
                <c:pt idx="284">
                  <c:v>0.53203898424195395</c:v>
                </c:pt>
                <c:pt idx="285">
                  <c:v>4.7618388783156287E-2</c:v>
                </c:pt>
                <c:pt idx="286">
                  <c:v>0.21699459932777432</c:v>
                </c:pt>
                <c:pt idx="287">
                  <c:v>0.54514011839084753</c:v>
                </c:pt>
                <c:pt idx="288">
                  <c:v>0.14622935102638362</c:v>
                </c:pt>
                <c:pt idx="289">
                  <c:v>0.16903622924647604</c:v>
                </c:pt>
                <c:pt idx="290">
                  <c:v>-0.18883528122388948</c:v>
                </c:pt>
                <c:pt idx="291">
                  <c:v>-0.22529489868337441</c:v>
                </c:pt>
                <c:pt idx="292">
                  <c:v>0.12856294735364404</c:v>
                </c:pt>
                <c:pt idx="293">
                  <c:v>0.22491160876118299</c:v>
                </c:pt>
                <c:pt idx="294">
                  <c:v>0.51756096303309784</c:v>
                </c:pt>
                <c:pt idx="295">
                  <c:v>0.34817450406590489</c:v>
                </c:pt>
                <c:pt idx="296">
                  <c:v>-0.28228251634563151</c:v>
                </c:pt>
                <c:pt idx="297">
                  <c:v>-0.97327278044509702</c:v>
                </c:pt>
                <c:pt idx="298">
                  <c:v>-0.57593840910096206</c:v>
                </c:pt>
                <c:pt idx="299">
                  <c:v>3.5767788699274494E-2</c:v>
                </c:pt>
                <c:pt idx="300">
                  <c:v>-3.2249512711624018E-3</c:v>
                </c:pt>
                <c:pt idx="301">
                  <c:v>0.31165613223887556</c:v>
                </c:pt>
                <c:pt idx="302">
                  <c:v>0.43470715214897337</c:v>
                </c:pt>
                <c:pt idx="303">
                  <c:v>0.66320754931041526</c:v>
                </c:pt>
                <c:pt idx="304">
                  <c:v>0.98727380514338414</c:v>
                </c:pt>
                <c:pt idx="305">
                  <c:v>1.2107350795153806</c:v>
                </c:pt>
                <c:pt idx="306">
                  <c:v>0.95592252979338932</c:v>
                </c:pt>
                <c:pt idx="307">
                  <c:v>0.57296114789646824</c:v>
                </c:pt>
                <c:pt idx="308">
                  <c:v>0.41777535463247933</c:v>
                </c:pt>
                <c:pt idx="309">
                  <c:v>0.22845987517089286</c:v>
                </c:pt>
                <c:pt idx="310">
                  <c:v>0.4310271431826565</c:v>
                </c:pt>
                <c:pt idx="311">
                  <c:v>0.57776730148477418</c:v>
                </c:pt>
                <c:pt idx="312">
                  <c:v>0.60457703992265621</c:v>
                </c:pt>
                <c:pt idx="313">
                  <c:v>0.42756507527357634</c:v>
                </c:pt>
                <c:pt idx="314">
                  <c:v>0.39884412379842921</c:v>
                </c:pt>
                <c:pt idx="315">
                  <c:v>0.64016691096522893</c:v>
                </c:pt>
                <c:pt idx="316">
                  <c:v>0.60090813954621025</c:v>
                </c:pt>
                <c:pt idx="317">
                  <c:v>0.31644389988535337</c:v>
                </c:pt>
                <c:pt idx="318">
                  <c:v>2.9457207842492456E-3</c:v>
                </c:pt>
                <c:pt idx="319">
                  <c:v>-0.51080794875940383</c:v>
                </c:pt>
                <c:pt idx="320">
                  <c:v>-0.58513811061249177</c:v>
                </c:pt>
                <c:pt idx="321">
                  <c:v>-1.0971163181458603</c:v>
                </c:pt>
                <c:pt idx="322">
                  <c:v>-0.89251114676436971</c:v>
                </c:pt>
                <c:pt idx="323">
                  <c:v>-0.84695946108515585</c:v>
                </c:pt>
                <c:pt idx="324">
                  <c:v>-0.30332091909790398</c:v>
                </c:pt>
                <c:pt idx="325">
                  <c:v>-0.11841114710258693</c:v>
                </c:pt>
                <c:pt idx="326">
                  <c:v>-2.0669414682399849E-2</c:v>
                </c:pt>
                <c:pt idx="327">
                  <c:v>-0.27036632419434292</c:v>
                </c:pt>
                <c:pt idx="328">
                  <c:v>-0.13254014449122037</c:v>
                </c:pt>
                <c:pt idx="329">
                  <c:v>-0.13847737745362171</c:v>
                </c:pt>
                <c:pt idx="330">
                  <c:v>-0.41899297414678449</c:v>
                </c:pt>
                <c:pt idx="331">
                  <c:v>-0.54378181561561467</c:v>
                </c:pt>
                <c:pt idx="332">
                  <c:v>-0.46838596061432247</c:v>
                </c:pt>
                <c:pt idx="333">
                  <c:v>-0.31246036240433089</c:v>
                </c:pt>
                <c:pt idx="334">
                  <c:v>-3.3978032497548077E-2</c:v>
                </c:pt>
                <c:pt idx="335">
                  <c:v>-3.2170661993002864E-2</c:v>
                </c:pt>
                <c:pt idx="336">
                  <c:v>0.27503531349580057</c:v>
                </c:pt>
                <c:pt idx="337">
                  <c:v>0.19333681941523312</c:v>
                </c:pt>
                <c:pt idx="338">
                  <c:v>3.6622054076089434E-2</c:v>
                </c:pt>
                <c:pt idx="339">
                  <c:v>0.30100743942398112</c:v>
                </c:pt>
                <c:pt idx="340">
                  <c:v>0.54092841137021919</c:v>
                </c:pt>
                <c:pt idx="341">
                  <c:v>0.8951044389157562</c:v>
                </c:pt>
                <c:pt idx="342">
                  <c:v>1.0177963434871451</c:v>
                </c:pt>
                <c:pt idx="343">
                  <c:v>1.0447590861549305</c:v>
                </c:pt>
                <c:pt idx="344">
                  <c:v>1.2024852379550184</c:v>
                </c:pt>
                <c:pt idx="345">
                  <c:v>0.75333819863228535</c:v>
                </c:pt>
                <c:pt idx="346">
                  <c:v>1.0491018913025711</c:v>
                </c:pt>
                <c:pt idx="347">
                  <c:v>0.64736087080963345</c:v>
                </c:pt>
                <c:pt idx="348">
                  <c:v>-0.14050568956205522</c:v>
                </c:pt>
                <c:pt idx="349">
                  <c:v>-0.22667907870281354</c:v>
                </c:pt>
                <c:pt idx="350">
                  <c:v>-0.13943514795319351</c:v>
                </c:pt>
                <c:pt idx="351">
                  <c:v>-0.4292087073417814</c:v>
                </c:pt>
                <c:pt idx="352">
                  <c:v>-0.51129105418546983</c:v>
                </c:pt>
                <c:pt idx="353">
                  <c:v>-0.74698422939408438</c:v>
                </c:pt>
                <c:pt idx="354">
                  <c:v>-1.0466285917497238</c:v>
                </c:pt>
                <c:pt idx="355">
                  <c:v>-0.77142044869307147</c:v>
                </c:pt>
                <c:pt idx="356">
                  <c:v>-0.53945280892890946</c:v>
                </c:pt>
                <c:pt idx="357">
                  <c:v>-0.64138582441453418</c:v>
                </c:pt>
                <c:pt idx="358">
                  <c:v>-2.2314603377997094E-3</c:v>
                </c:pt>
                <c:pt idx="359">
                  <c:v>-0.18728450999053564</c:v>
                </c:pt>
                <c:pt idx="360">
                  <c:v>-0.43940314429559962</c:v>
                </c:pt>
                <c:pt idx="361">
                  <c:v>-0.14868992683966431</c:v>
                </c:pt>
                <c:pt idx="362">
                  <c:v>0.16253923280660862</c:v>
                </c:pt>
                <c:pt idx="363">
                  <c:v>0.18271546307556011</c:v>
                </c:pt>
                <c:pt idx="364">
                  <c:v>0.37542831533514404</c:v>
                </c:pt>
                <c:pt idx="365">
                  <c:v>0.30011227000378038</c:v>
                </c:pt>
                <c:pt idx="366">
                  <c:v>-3.7585513778451041E-2</c:v>
                </c:pt>
                <c:pt idx="367">
                  <c:v>-0.74746297628620406</c:v>
                </c:pt>
                <c:pt idx="368">
                  <c:v>-0.51648242865364691</c:v>
                </c:pt>
                <c:pt idx="369">
                  <c:v>-0.89522022420604419</c:v>
                </c:pt>
                <c:pt idx="370">
                  <c:v>-0.45847561750603277</c:v>
                </c:pt>
                <c:pt idx="371">
                  <c:v>-0.46702357398121297</c:v>
                </c:pt>
                <c:pt idx="372">
                  <c:v>-0.67893458622132341</c:v>
                </c:pt>
                <c:pt idx="373">
                  <c:v>-0.26644068434645635</c:v>
                </c:pt>
                <c:pt idx="374">
                  <c:v>0.43065376222692731</c:v>
                </c:pt>
                <c:pt idx="375">
                  <c:v>0.93829278465245636</c:v>
                </c:pt>
                <c:pt idx="376">
                  <c:v>0.95964124703784148</c:v>
                </c:pt>
                <c:pt idx="377">
                  <c:v>0.78239081976129976</c:v>
                </c:pt>
                <c:pt idx="378">
                  <c:v>0.33687067762812173</c:v>
                </c:pt>
                <c:pt idx="379">
                  <c:v>0.4758630955207378</c:v>
                </c:pt>
                <c:pt idx="380">
                  <c:v>0.17226597601114307</c:v>
                </c:pt>
                <c:pt idx="381">
                  <c:v>3.8707415724956243E-2</c:v>
                </c:pt>
                <c:pt idx="382">
                  <c:v>-0.1569283256158662</c:v>
                </c:pt>
                <c:pt idx="383">
                  <c:v>-0.18314425949886415</c:v>
                </c:pt>
                <c:pt idx="384">
                  <c:v>-0.16085702981201341</c:v>
                </c:pt>
                <c:pt idx="385">
                  <c:v>-2.4625975898795768E-2</c:v>
                </c:pt>
                <c:pt idx="386">
                  <c:v>0.27273227539523409</c:v>
                </c:pt>
                <c:pt idx="387">
                  <c:v>0.26653648724439849</c:v>
                </c:pt>
                <c:pt idx="388">
                  <c:v>0.1569125885039965</c:v>
                </c:pt>
                <c:pt idx="389">
                  <c:v>0.16516474624255209</c:v>
                </c:pt>
                <c:pt idx="390">
                  <c:v>0.57872208930003699</c:v>
                </c:pt>
                <c:pt idx="391">
                  <c:v>0.19750826563223689</c:v>
                </c:pt>
                <c:pt idx="392">
                  <c:v>-0.16662050835832579</c:v>
                </c:pt>
                <c:pt idx="393">
                  <c:v>0.31351190774011123</c:v>
                </c:pt>
                <c:pt idx="394">
                  <c:v>0.16310749961514898</c:v>
                </c:pt>
                <c:pt idx="395">
                  <c:v>0.28523241572960023</c:v>
                </c:pt>
                <c:pt idx="396">
                  <c:v>0.16202726405839343</c:v>
                </c:pt>
                <c:pt idx="397">
                  <c:v>-0.13629910298794295</c:v>
                </c:pt>
                <c:pt idx="398">
                  <c:v>-0.30296168748433611</c:v>
                </c:pt>
                <c:pt idx="399">
                  <c:v>-0.10247513782659748</c:v>
                </c:pt>
                <c:pt idx="400">
                  <c:v>0.47449544598817578</c:v>
                </c:pt>
                <c:pt idx="401">
                  <c:v>0.73777230674719718</c:v>
                </c:pt>
                <c:pt idx="402">
                  <c:v>0.63296159243619887</c:v>
                </c:pt>
                <c:pt idx="403">
                  <c:v>0.498553053735933</c:v>
                </c:pt>
                <c:pt idx="404">
                  <c:v>0.43196744985203772</c:v>
                </c:pt>
                <c:pt idx="405">
                  <c:v>0.48440076975795082</c:v>
                </c:pt>
                <c:pt idx="406">
                  <c:v>0.48112556009417778</c:v>
                </c:pt>
                <c:pt idx="407">
                  <c:v>0.66305637400301731</c:v>
                </c:pt>
                <c:pt idx="408">
                  <c:v>0.58355095325091677</c:v>
                </c:pt>
                <c:pt idx="409">
                  <c:v>0.56735173206436151</c:v>
                </c:pt>
                <c:pt idx="410">
                  <c:v>0.6712211922718363</c:v>
                </c:pt>
                <c:pt idx="411">
                  <c:v>1.1098547704804957</c:v>
                </c:pt>
                <c:pt idx="412">
                  <c:v>0.76672619359343253</c:v>
                </c:pt>
                <c:pt idx="413">
                  <c:v>1.0109502989220014</c:v>
                </c:pt>
                <c:pt idx="414">
                  <c:v>1.0225117657015619</c:v>
                </c:pt>
                <c:pt idx="415">
                  <c:v>0.6801152510189985</c:v>
                </c:pt>
                <c:pt idx="416">
                  <c:v>0.58971216095552825</c:v>
                </c:pt>
                <c:pt idx="417">
                  <c:v>0.39534292935657367</c:v>
                </c:pt>
                <c:pt idx="418">
                  <c:v>0.21630628727490114</c:v>
                </c:pt>
                <c:pt idx="419">
                  <c:v>0.59554804550071494</c:v>
                </c:pt>
                <c:pt idx="420">
                  <c:v>0.1389047559386711</c:v>
                </c:pt>
                <c:pt idx="421">
                  <c:v>-0.40834180672191578</c:v>
                </c:pt>
                <c:pt idx="422">
                  <c:v>-0.52974597093391984</c:v>
                </c:pt>
                <c:pt idx="423">
                  <c:v>-0.41033174426740465</c:v>
                </c:pt>
                <c:pt idx="424">
                  <c:v>-0.52874700796100604</c:v>
                </c:pt>
                <c:pt idx="425">
                  <c:v>-0.43892172921537287</c:v>
                </c:pt>
                <c:pt idx="426">
                  <c:v>-0.53165200438870486</c:v>
                </c:pt>
              </c:numCache>
            </c:numRef>
          </c:val>
          <c:smooth val="1"/>
        </c:ser>
        <c:dLbls>
          <c:showLegendKey val="0"/>
          <c:showVal val="0"/>
          <c:showCatName val="0"/>
          <c:showSerName val="0"/>
          <c:showPercent val="0"/>
          <c:showBubbleSize val="0"/>
        </c:dLbls>
        <c:smooth val="0"/>
        <c:axId val="289401432"/>
        <c:axId val="289398688"/>
      </c:lineChart>
      <c:dateAx>
        <c:axId val="28940143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id-ID" sz="1200" dirty="0" smtClean="0">
                    <a:solidFill>
                      <a:schemeClr val="tx1"/>
                    </a:solidFill>
                  </a:rPr>
                  <a:t>Bulan</a:t>
                </a:r>
                <a:endParaRPr lang="id-ID" sz="1200" dirty="0">
                  <a:solidFill>
                    <a:schemeClr val="tx1"/>
                  </a:solidFill>
                </a:endParaRPr>
              </a:p>
            </c:rich>
          </c:tx>
          <c:layout>
            <c:manualLayout>
              <c:xMode val="edge"/>
              <c:yMode val="edge"/>
              <c:x val="0.50938079615048115"/>
              <c:y val="0.811966863517060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d-ID"/>
          </a:p>
        </c:txPr>
        <c:crossAx val="289398688"/>
        <c:crosses val="autoZero"/>
        <c:auto val="1"/>
        <c:lblOffset val="100"/>
        <c:baseTimeUnit val="months"/>
      </c:dateAx>
      <c:valAx>
        <c:axId val="289398688"/>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id-ID" sz="1200" dirty="0" smtClean="0">
                    <a:solidFill>
                      <a:schemeClr val="tx1"/>
                    </a:solidFill>
                  </a:rPr>
                  <a:t>Indeks</a:t>
                </a:r>
                <a:endParaRPr lang="id-ID" sz="1200" dirty="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d-ID"/>
          </a:p>
        </c:txPr>
        <c:crossAx val="289401432"/>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legend>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Sheet8!$C$1</c:f>
              <c:strCache>
                <c:ptCount val="1"/>
                <c:pt idx="0">
                  <c:v>Semarang</c:v>
                </c:pt>
              </c:strCache>
            </c:strRef>
          </c:tx>
          <c:spPr>
            <a:solidFill>
              <a:schemeClr val="accent2"/>
            </a:solidFill>
            <a:ln>
              <a:noFill/>
            </a:ln>
            <a:effectLst/>
          </c:spPr>
          <c:invertIfNegative val="0"/>
          <c:cat>
            <c:numRef>
              <c:f>Sheet8!$A$2:$A$25</c:f>
              <c:numCache>
                <c:formatCode>mmm\-yy</c:formatCode>
                <c:ptCount val="2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numCache>
            </c:numRef>
          </c:cat>
          <c:val>
            <c:numRef>
              <c:f>Sheet8!$C$2:$C$25</c:f>
              <c:numCache>
                <c:formatCode>General</c:formatCode>
                <c:ptCount val="24"/>
                <c:pt idx="0">
                  <c:v>-34.1541068687917</c:v>
                </c:pt>
                <c:pt idx="1">
                  <c:v>16.766426796334258</c:v>
                </c:pt>
                <c:pt idx="2">
                  <c:v>19.398382266218789</c:v>
                </c:pt>
                <c:pt idx="3">
                  <c:v>52.622051276599848</c:v>
                </c:pt>
                <c:pt idx="4">
                  <c:v>-44.927617248061239</c:v>
                </c:pt>
                <c:pt idx="5">
                  <c:v>-55.309441525394902</c:v>
                </c:pt>
                <c:pt idx="6">
                  <c:v>-37.844023072692409</c:v>
                </c:pt>
                <c:pt idx="7">
                  <c:v>-27.13828854537055</c:v>
                </c:pt>
                <c:pt idx="8">
                  <c:v>-56.677444762519315</c:v>
                </c:pt>
                <c:pt idx="9">
                  <c:v>-95.432513806604035</c:v>
                </c:pt>
                <c:pt idx="10">
                  <c:v>-72.368150512744563</c:v>
                </c:pt>
                <c:pt idx="11">
                  <c:v>-76.724763692577</c:v>
                </c:pt>
                <c:pt idx="12">
                  <c:v>-116.37766260910368</c:v>
                </c:pt>
                <c:pt idx="13">
                  <c:v>35.638536231450189</c:v>
                </c:pt>
                <c:pt idx="14">
                  <c:v>-2.6182454459092241</c:v>
                </c:pt>
                <c:pt idx="15">
                  <c:v>47.989803922291856</c:v>
                </c:pt>
                <c:pt idx="16">
                  <c:v>75.792267289557572</c:v>
                </c:pt>
                <c:pt idx="17">
                  <c:v>132.11356768228546</c:v>
                </c:pt>
                <c:pt idx="18">
                  <c:v>142.84425794795357</c:v>
                </c:pt>
                <c:pt idx="19">
                  <c:v>58.896348434826237</c:v>
                </c:pt>
                <c:pt idx="20">
                  <c:v>176.31147063638468</c:v>
                </c:pt>
                <c:pt idx="21">
                  <c:v>214.00933792390956</c:v>
                </c:pt>
                <c:pt idx="22">
                  <c:v>165.42029278265136</c:v>
                </c:pt>
                <c:pt idx="23">
                  <c:v>-3.191999889561032</c:v>
                </c:pt>
              </c:numCache>
            </c:numRef>
          </c:val>
        </c:ser>
        <c:ser>
          <c:idx val="2"/>
          <c:order val="2"/>
          <c:tx>
            <c:strRef>
              <c:f>Sheet8!$D$1</c:f>
              <c:strCache>
                <c:ptCount val="1"/>
                <c:pt idx="0">
                  <c:v>Surabaya</c:v>
                </c:pt>
              </c:strCache>
            </c:strRef>
          </c:tx>
          <c:spPr>
            <a:solidFill>
              <a:schemeClr val="accent3"/>
            </a:solidFill>
            <a:ln>
              <a:noFill/>
            </a:ln>
            <a:effectLst/>
          </c:spPr>
          <c:invertIfNegative val="0"/>
          <c:cat>
            <c:numRef>
              <c:f>Sheet8!$A$2:$A$25</c:f>
              <c:numCache>
                <c:formatCode>mmm\-yy</c:formatCode>
                <c:ptCount val="2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numCache>
            </c:numRef>
          </c:cat>
          <c:val>
            <c:numRef>
              <c:f>Sheet8!$D$2:$D$25</c:f>
              <c:numCache>
                <c:formatCode>General</c:formatCode>
                <c:ptCount val="24"/>
                <c:pt idx="0">
                  <c:v>78.745281021705068</c:v>
                </c:pt>
                <c:pt idx="1">
                  <c:v>43.451243766710888</c:v>
                </c:pt>
                <c:pt idx="2">
                  <c:v>16.662887100604109</c:v>
                </c:pt>
                <c:pt idx="3">
                  <c:v>54.885119296860381</c:v>
                </c:pt>
                <c:pt idx="4">
                  <c:v>-18.98329389922317</c:v>
                </c:pt>
                <c:pt idx="5">
                  <c:v>-45.658267895757263</c:v>
                </c:pt>
                <c:pt idx="6">
                  <c:v>-10.238863714619846</c:v>
                </c:pt>
                <c:pt idx="7">
                  <c:v>5.9571444573896173</c:v>
                </c:pt>
                <c:pt idx="8">
                  <c:v>-6.6852174733486791</c:v>
                </c:pt>
                <c:pt idx="9">
                  <c:v>-32.220311082679729</c:v>
                </c:pt>
                <c:pt idx="10">
                  <c:v>-42.691763428915223</c:v>
                </c:pt>
                <c:pt idx="11">
                  <c:v>-59.49535902836223</c:v>
                </c:pt>
                <c:pt idx="12">
                  <c:v>-94.506342232806929</c:v>
                </c:pt>
                <c:pt idx="13">
                  <c:v>101.14931455639089</c:v>
                </c:pt>
                <c:pt idx="14">
                  <c:v>-49.898895904275918</c:v>
                </c:pt>
                <c:pt idx="15">
                  <c:v>56.558794276604402</c:v>
                </c:pt>
                <c:pt idx="16">
                  <c:v>69.76536225927282</c:v>
                </c:pt>
                <c:pt idx="17">
                  <c:v>46.778266005249122</c:v>
                </c:pt>
                <c:pt idx="18">
                  <c:v>53.001671778924312</c:v>
                </c:pt>
                <c:pt idx="19">
                  <c:v>19.978202430610736</c:v>
                </c:pt>
                <c:pt idx="20">
                  <c:v>54.032301607749893</c:v>
                </c:pt>
                <c:pt idx="21">
                  <c:v>116.89833100771688</c:v>
                </c:pt>
                <c:pt idx="22">
                  <c:v>52.843005654327953</c:v>
                </c:pt>
                <c:pt idx="23">
                  <c:v>34.519663639541761</c:v>
                </c:pt>
              </c:numCache>
            </c:numRef>
          </c:val>
        </c:ser>
        <c:ser>
          <c:idx val="3"/>
          <c:order val="3"/>
          <c:tx>
            <c:strRef>
              <c:f>Sheet8!$E$1</c:f>
              <c:strCache>
                <c:ptCount val="1"/>
                <c:pt idx="0">
                  <c:v>Cilacap</c:v>
                </c:pt>
              </c:strCache>
            </c:strRef>
          </c:tx>
          <c:spPr>
            <a:solidFill>
              <a:schemeClr val="accent4"/>
            </a:solidFill>
            <a:ln>
              <a:noFill/>
            </a:ln>
            <a:effectLst/>
          </c:spPr>
          <c:invertIfNegative val="0"/>
          <c:cat>
            <c:numRef>
              <c:f>Sheet8!$A$2:$A$25</c:f>
              <c:numCache>
                <c:formatCode>mmm\-yy</c:formatCode>
                <c:ptCount val="2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numCache>
            </c:numRef>
          </c:cat>
          <c:val>
            <c:numRef>
              <c:f>Sheet8!$E$2:$E$25</c:f>
              <c:numCache>
                <c:formatCode>General</c:formatCode>
                <c:ptCount val="24"/>
                <c:pt idx="0">
                  <c:v>-64.433220881747616</c:v>
                </c:pt>
                <c:pt idx="1">
                  <c:v>28.086418457741871</c:v>
                </c:pt>
                <c:pt idx="2">
                  <c:v>48.36460658237462</c:v>
                </c:pt>
                <c:pt idx="3">
                  <c:v>-25.522009116099696</c:v>
                </c:pt>
                <c:pt idx="4">
                  <c:v>-14.247448509012543</c:v>
                </c:pt>
                <c:pt idx="5">
                  <c:v>-143.87691234235274</c:v>
                </c:pt>
                <c:pt idx="6">
                  <c:v>-59.983023699714835</c:v>
                </c:pt>
                <c:pt idx="7">
                  <c:v>-32.005998202443024</c:v>
                </c:pt>
                <c:pt idx="8">
                  <c:v>-53.709130450314703</c:v>
                </c:pt>
                <c:pt idx="9">
                  <c:v>-186.94472017004074</c:v>
                </c:pt>
                <c:pt idx="10">
                  <c:v>-138.1116770290364</c:v>
                </c:pt>
                <c:pt idx="11">
                  <c:v>-5.7698459965065467</c:v>
                </c:pt>
                <c:pt idx="12">
                  <c:v>-48.512531279941584</c:v>
                </c:pt>
                <c:pt idx="13">
                  <c:v>53.485172130033874</c:v>
                </c:pt>
                <c:pt idx="14">
                  <c:v>51.060416816832628</c:v>
                </c:pt>
                <c:pt idx="15">
                  <c:v>81.348486347940252</c:v>
                </c:pt>
                <c:pt idx="16">
                  <c:v>176.4965305710594</c:v>
                </c:pt>
                <c:pt idx="17">
                  <c:v>12.864618107024114</c:v>
                </c:pt>
                <c:pt idx="18">
                  <c:v>12.696667775899982</c:v>
                </c:pt>
                <c:pt idx="19">
                  <c:v>177.25093549904295</c:v>
                </c:pt>
                <c:pt idx="20">
                  <c:v>13.468366793015178</c:v>
                </c:pt>
                <c:pt idx="21">
                  <c:v>33.755203685931093</c:v>
                </c:pt>
                <c:pt idx="22">
                  <c:v>28.132986479040369</c:v>
                </c:pt>
                <c:pt idx="23">
                  <c:v>-27.129575549294543</c:v>
                </c:pt>
              </c:numCache>
            </c:numRef>
          </c:val>
        </c:ser>
        <c:dLbls>
          <c:showLegendKey val="0"/>
          <c:showVal val="0"/>
          <c:showCatName val="0"/>
          <c:showSerName val="0"/>
          <c:showPercent val="0"/>
          <c:showBubbleSize val="0"/>
        </c:dLbls>
        <c:gapWidth val="150"/>
        <c:axId val="292271512"/>
        <c:axId val="292271904"/>
      </c:barChart>
      <c:lineChart>
        <c:grouping val="standard"/>
        <c:varyColors val="0"/>
        <c:ser>
          <c:idx val="0"/>
          <c:order val="0"/>
          <c:tx>
            <c:strRef>
              <c:f>Sheet8!$B$1</c:f>
              <c:strCache>
                <c:ptCount val="1"/>
                <c:pt idx="0">
                  <c:v>Model</c:v>
                </c:pt>
              </c:strCache>
            </c:strRef>
          </c:tx>
          <c:spPr>
            <a:ln w="28575" cap="rnd">
              <a:solidFill>
                <a:schemeClr val="accent1"/>
              </a:solidFill>
              <a:round/>
            </a:ln>
            <a:effectLst/>
          </c:spPr>
          <c:marker>
            <c:symbol val="none"/>
          </c:marker>
          <c:cat>
            <c:numRef>
              <c:f>Sheet8!$A$2:$A$25</c:f>
              <c:numCache>
                <c:formatCode>mmm\-yy</c:formatCode>
                <c:ptCount val="2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numCache>
            </c:numRef>
          </c:cat>
          <c:val>
            <c:numRef>
              <c:f>Sheet8!$B$2:$B$25</c:f>
              <c:numCache>
                <c:formatCode>General</c:formatCode>
                <c:ptCount val="24"/>
                <c:pt idx="0">
                  <c:v>0.498553053735933</c:v>
                </c:pt>
                <c:pt idx="1">
                  <c:v>0.43196744985203772</c:v>
                </c:pt>
                <c:pt idx="2">
                  <c:v>0.48440076975795082</c:v>
                </c:pt>
                <c:pt idx="3">
                  <c:v>0.48112556009417778</c:v>
                </c:pt>
                <c:pt idx="4">
                  <c:v>0.66305637400301731</c:v>
                </c:pt>
                <c:pt idx="5">
                  <c:v>0.58355095325091677</c:v>
                </c:pt>
                <c:pt idx="6">
                  <c:v>0.56735173206436151</c:v>
                </c:pt>
                <c:pt idx="7">
                  <c:v>0.6712211922718363</c:v>
                </c:pt>
                <c:pt idx="8">
                  <c:v>1.1098547704804957</c:v>
                </c:pt>
                <c:pt idx="9">
                  <c:v>0.76672619359343253</c:v>
                </c:pt>
                <c:pt idx="10">
                  <c:v>1.0109502989220014</c:v>
                </c:pt>
                <c:pt idx="11">
                  <c:v>1.0225117657015619</c:v>
                </c:pt>
                <c:pt idx="12">
                  <c:v>0.6801152510189985</c:v>
                </c:pt>
                <c:pt idx="13">
                  <c:v>0.58971216095552825</c:v>
                </c:pt>
                <c:pt idx="14">
                  <c:v>0.39534292935657367</c:v>
                </c:pt>
                <c:pt idx="15">
                  <c:v>0.21630628727490114</c:v>
                </c:pt>
                <c:pt idx="16">
                  <c:v>0.59554804550071494</c:v>
                </c:pt>
                <c:pt idx="17">
                  <c:v>0.1389047559386711</c:v>
                </c:pt>
                <c:pt idx="18">
                  <c:v>-0.40834180672191578</c:v>
                </c:pt>
                <c:pt idx="19">
                  <c:v>-0.52974597093391984</c:v>
                </c:pt>
                <c:pt idx="20">
                  <c:v>-0.41033174426740465</c:v>
                </c:pt>
                <c:pt idx="21">
                  <c:v>-0.52874700796100604</c:v>
                </c:pt>
                <c:pt idx="22">
                  <c:v>-0.43892172921537287</c:v>
                </c:pt>
                <c:pt idx="23">
                  <c:v>-0.53165200438870486</c:v>
                </c:pt>
              </c:numCache>
            </c:numRef>
          </c:val>
          <c:smooth val="0"/>
        </c:ser>
        <c:dLbls>
          <c:showLegendKey val="0"/>
          <c:showVal val="0"/>
          <c:showCatName val="0"/>
          <c:showSerName val="0"/>
          <c:showPercent val="0"/>
          <c:showBubbleSize val="0"/>
        </c:dLbls>
        <c:marker val="1"/>
        <c:smooth val="0"/>
        <c:axId val="290463448"/>
        <c:axId val="290460312"/>
      </c:lineChart>
      <c:dateAx>
        <c:axId val="29046344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id-ID" sz="1200" dirty="0" smtClean="0">
                    <a:solidFill>
                      <a:schemeClr val="tx1"/>
                    </a:solidFill>
                  </a:rPr>
                  <a:t>Bulan</a:t>
                </a:r>
                <a:endParaRPr lang="id-ID" sz="1200" dirty="0">
                  <a:solidFill>
                    <a:schemeClr val="tx1"/>
                  </a:solidFill>
                </a:endParaRP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crossAx val="290460312"/>
        <c:crosses val="autoZero"/>
        <c:auto val="1"/>
        <c:lblOffset val="100"/>
        <c:baseTimeUnit val="months"/>
        <c:majorUnit val="2"/>
        <c:majorTimeUnit val="months"/>
      </c:dateAx>
      <c:valAx>
        <c:axId val="290460312"/>
        <c:scaling>
          <c:orientation val="minMax"/>
          <c:max val="2.5"/>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id-ID" sz="1200" dirty="0" smtClean="0">
                    <a:solidFill>
                      <a:schemeClr val="tx1"/>
                    </a:solidFill>
                  </a:rPr>
                  <a:t>Model IOD+EMI</a:t>
                </a:r>
                <a:endParaRPr lang="id-ID" sz="1200" dirty="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crossAx val="290463448"/>
        <c:crosses val="autoZero"/>
        <c:crossBetween val="between"/>
        <c:majorUnit val="0.5"/>
      </c:valAx>
      <c:valAx>
        <c:axId val="292271904"/>
        <c:scaling>
          <c:orientation val="minMax"/>
          <c:min val="-250"/>
        </c:scaling>
        <c:delete val="0"/>
        <c:axPos val="r"/>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id-ID" sz="1200" dirty="0" smtClean="0">
                    <a:solidFill>
                      <a:schemeClr val="tx1"/>
                    </a:solidFill>
                  </a:rPr>
                  <a:t>Anomali Curah Hujan</a:t>
                </a:r>
                <a:endParaRPr lang="id-ID" sz="1200" dirty="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crossAx val="292271512"/>
        <c:crosses val="max"/>
        <c:crossBetween val="between"/>
        <c:majorUnit val="50"/>
      </c:valAx>
      <c:dateAx>
        <c:axId val="292271512"/>
        <c:scaling>
          <c:orientation val="minMax"/>
        </c:scaling>
        <c:delete val="1"/>
        <c:axPos val="b"/>
        <c:numFmt formatCode="mmm\-yy" sourceLinked="1"/>
        <c:majorTickMark val="out"/>
        <c:minorTickMark val="none"/>
        <c:tickLblPos val="nextTo"/>
        <c:crossAx val="292271904"/>
        <c:crosses val="autoZero"/>
        <c:auto val="1"/>
        <c:lblOffset val="100"/>
        <c:baseTimeUnit val="months"/>
      </c:date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d-ID"/>
        </a:p>
      </c:txPr>
    </c:legend>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621CD-D753-45FA-80E2-63DD303EC007}" type="datetimeFigureOut">
              <a:rPr lang="id-ID" smtClean="0"/>
              <a:t>05/08/2018</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D05D4-E8F6-4BAF-BA93-693E24D01A40}" type="slidenum">
              <a:rPr lang="id-ID" smtClean="0"/>
              <a:t>‹#›</a:t>
            </a:fld>
            <a:endParaRPr lang="id-ID"/>
          </a:p>
        </p:txBody>
      </p:sp>
    </p:spTree>
    <p:extLst>
      <p:ext uri="{BB962C8B-B14F-4D97-AF65-F5344CB8AC3E}">
        <p14:creationId xmlns:p14="http://schemas.microsoft.com/office/powerpoint/2010/main" val="147301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B3D05D4-E8F6-4BAF-BA93-693E24D01A40}" type="slidenum">
              <a:rPr lang="id-ID" smtClean="0"/>
              <a:t>4</a:t>
            </a:fld>
            <a:endParaRPr lang="id-ID"/>
          </a:p>
        </p:txBody>
      </p:sp>
    </p:spTree>
    <p:extLst>
      <p:ext uri="{BB962C8B-B14F-4D97-AF65-F5344CB8AC3E}">
        <p14:creationId xmlns:p14="http://schemas.microsoft.com/office/powerpoint/2010/main" val="290533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B3D05D4-E8F6-4BAF-BA93-693E24D01A40}" type="slidenum">
              <a:rPr lang="id-ID" smtClean="0"/>
              <a:t>5</a:t>
            </a:fld>
            <a:endParaRPr lang="id-ID"/>
          </a:p>
        </p:txBody>
      </p:sp>
    </p:spTree>
    <p:extLst>
      <p:ext uri="{BB962C8B-B14F-4D97-AF65-F5344CB8AC3E}">
        <p14:creationId xmlns:p14="http://schemas.microsoft.com/office/powerpoint/2010/main" val="174591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Karakterisik data ch bulanan... Memiliki pola curah hujan monsunal yang dicirikan</a:t>
            </a:r>
            <a:r>
              <a:rPr lang="id-ID" baseline="0" dirty="0" smtClean="0"/>
              <a:t> dengan distribusi ch yang membentuk huruf v</a:t>
            </a:r>
            <a:endParaRPr lang="id-ID" dirty="0"/>
          </a:p>
        </p:txBody>
      </p:sp>
      <p:sp>
        <p:nvSpPr>
          <p:cNvPr id="4" name="Slide Number Placeholder 3"/>
          <p:cNvSpPr>
            <a:spLocks noGrp="1"/>
          </p:cNvSpPr>
          <p:nvPr>
            <p:ph type="sldNum" sz="quarter" idx="10"/>
          </p:nvPr>
        </p:nvSpPr>
        <p:spPr/>
        <p:txBody>
          <a:bodyPr/>
          <a:lstStyle/>
          <a:p>
            <a:fld id="{7B3D05D4-E8F6-4BAF-BA93-693E24D01A40}" type="slidenum">
              <a:rPr lang="id-ID" smtClean="0"/>
              <a:t>11</a:t>
            </a:fld>
            <a:endParaRPr lang="id-ID"/>
          </a:p>
        </p:txBody>
      </p:sp>
    </p:spTree>
    <p:extLst>
      <p:ext uri="{BB962C8B-B14F-4D97-AF65-F5344CB8AC3E}">
        <p14:creationId xmlns:p14="http://schemas.microsoft.com/office/powerpoint/2010/main" val="149464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Kejadian iod</a:t>
            </a:r>
            <a:r>
              <a:rPr lang="id-ID" baseline="0" dirty="0" smtClean="0"/>
              <a:t> dan emi ditandai dengan anomali suhu muka laut diatas 0,5</a:t>
            </a:r>
            <a:endParaRPr lang="id-ID" dirty="0"/>
          </a:p>
        </p:txBody>
      </p:sp>
      <p:sp>
        <p:nvSpPr>
          <p:cNvPr id="4" name="Slide Number Placeholder 3"/>
          <p:cNvSpPr>
            <a:spLocks noGrp="1"/>
          </p:cNvSpPr>
          <p:nvPr>
            <p:ph type="sldNum" sz="quarter" idx="10"/>
          </p:nvPr>
        </p:nvSpPr>
        <p:spPr/>
        <p:txBody>
          <a:bodyPr/>
          <a:lstStyle/>
          <a:p>
            <a:fld id="{7B3D05D4-E8F6-4BAF-BA93-693E24D01A40}" type="slidenum">
              <a:rPr lang="id-ID" smtClean="0"/>
              <a:t>12</a:t>
            </a:fld>
            <a:endParaRPr lang="id-ID"/>
          </a:p>
        </p:txBody>
      </p:sp>
    </p:spTree>
    <p:extLst>
      <p:ext uri="{BB962C8B-B14F-4D97-AF65-F5344CB8AC3E}">
        <p14:creationId xmlns:p14="http://schemas.microsoft.com/office/powerpoint/2010/main" val="254186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Wilayah smg menunjukkan puncak yg lebih tinggi</a:t>
            </a:r>
            <a:endParaRPr lang="id-ID" dirty="0"/>
          </a:p>
        </p:txBody>
      </p:sp>
      <p:sp>
        <p:nvSpPr>
          <p:cNvPr id="4" name="Slide Number Placeholder 3"/>
          <p:cNvSpPr>
            <a:spLocks noGrp="1"/>
          </p:cNvSpPr>
          <p:nvPr>
            <p:ph type="sldNum" sz="quarter" idx="10"/>
          </p:nvPr>
        </p:nvSpPr>
        <p:spPr/>
        <p:txBody>
          <a:bodyPr/>
          <a:lstStyle/>
          <a:p>
            <a:fld id="{7B3D05D4-E8F6-4BAF-BA93-693E24D01A40}" type="slidenum">
              <a:rPr lang="id-ID" smtClean="0"/>
              <a:t>13</a:t>
            </a:fld>
            <a:endParaRPr lang="id-ID"/>
          </a:p>
        </p:txBody>
      </p:sp>
    </p:spTree>
    <p:extLst>
      <p:ext uri="{BB962C8B-B14F-4D97-AF65-F5344CB8AC3E}">
        <p14:creationId xmlns:p14="http://schemas.microsoft.com/office/powerpoint/2010/main" val="83689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Sebelum model didapatkan dilakukan identifikasi data terlebih dahulu, memastikan data sudah stasioner. Stasioneritas data dapat dilihat melalui plot data, acf, dan pacf. Plot data tdk stasioner karena data membangun pola menyebar dan menyempit. Acf karena plotnya</a:t>
            </a:r>
            <a:r>
              <a:rPr lang="id-ID" baseline="0" dirty="0" smtClean="0"/>
              <a:t> bergantian dan pacfnya pada lag 1 terjadi penurunan signifikan.</a:t>
            </a:r>
            <a:endParaRPr lang="id-ID" dirty="0"/>
          </a:p>
        </p:txBody>
      </p:sp>
      <p:sp>
        <p:nvSpPr>
          <p:cNvPr id="4" name="Slide Number Placeholder 3"/>
          <p:cNvSpPr>
            <a:spLocks noGrp="1"/>
          </p:cNvSpPr>
          <p:nvPr>
            <p:ph type="sldNum" sz="quarter" idx="10"/>
          </p:nvPr>
        </p:nvSpPr>
        <p:spPr/>
        <p:txBody>
          <a:bodyPr/>
          <a:lstStyle/>
          <a:p>
            <a:fld id="{7B3D05D4-E8F6-4BAF-BA93-693E24D01A40}" type="slidenum">
              <a:rPr lang="id-ID" smtClean="0"/>
              <a:t>14</a:t>
            </a:fld>
            <a:endParaRPr lang="id-ID"/>
          </a:p>
        </p:txBody>
      </p:sp>
    </p:spTree>
    <p:extLst>
      <p:ext uri="{BB962C8B-B14F-4D97-AF65-F5344CB8AC3E}">
        <p14:creationId xmlns:p14="http://schemas.microsoft.com/office/powerpoint/2010/main" val="144379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457200"/>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1676400"/>
            <a:ext cx="7772400" cy="45720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ADE1C63-8BCE-4E57-93A2-377464B03B31}" type="datetimeFigureOut">
              <a:rPr lang="en-US"/>
              <a:pPr>
                <a:defRPr/>
              </a:pPr>
              <a:t>8/5/2018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7DE94FA-8E3C-4318-AA5E-F20215DFA043}" type="slidenum">
              <a:rPr lang="en-US"/>
              <a:pPr>
                <a:defRPr/>
              </a:pPr>
              <a:t>‹#›</a:t>
            </a:fld>
            <a:endParaRPr lang="en-US"/>
          </a:p>
        </p:txBody>
      </p:sp>
    </p:spTree>
    <p:extLst>
      <p:ext uri="{BB962C8B-B14F-4D97-AF65-F5344CB8AC3E}">
        <p14:creationId xmlns:p14="http://schemas.microsoft.com/office/powerpoint/2010/main" val="2702103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1DD89B1-DEA6-41FD-94C7-8F6C1889517E}" type="datetimeFigureOut">
              <a:rPr lang="id-ID" smtClean="0"/>
              <a:t>05/08/2018</a:t>
            </a:fld>
            <a:endParaRPr lang="id-ID"/>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id-ID"/>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0F002F8-91C0-467F-8923-3D2BDBC8F3F4}" type="slidenum">
              <a:rPr lang="id-ID" smtClean="0"/>
              <a:t>‹#›</a:t>
            </a:fld>
            <a:endParaRPr lang="id-ID"/>
          </a:p>
        </p:txBody>
      </p:sp>
    </p:spTree>
    <p:extLst>
      <p:ext uri="{BB962C8B-B14F-4D97-AF65-F5344CB8AC3E}">
        <p14:creationId xmlns:p14="http://schemas.microsoft.com/office/powerpoint/2010/main" val="2797276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Freeform 20"/>
          <p:cNvSpPr/>
          <p:nvPr userDrawn="1"/>
        </p:nvSpPr>
        <p:spPr>
          <a:xfrm flipH="1" flipV="1">
            <a:off x="-2" y="5705731"/>
            <a:ext cx="9143999" cy="1152269"/>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Freeform 19"/>
          <p:cNvSpPr/>
          <p:nvPr userDrawn="1"/>
        </p:nvSpPr>
        <p:spPr>
          <a:xfrm flipH="1">
            <a:off x="0" y="-20060"/>
            <a:ext cx="9144000" cy="1176080"/>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Freeform 18"/>
          <p:cNvSpPr/>
          <p:nvPr userDrawn="1"/>
        </p:nvSpPr>
        <p:spPr>
          <a:xfrm flipH="1">
            <a:off x="0" y="-42534"/>
            <a:ext cx="9144000" cy="990600"/>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Freeform 24"/>
          <p:cNvSpPr/>
          <p:nvPr userDrawn="1"/>
        </p:nvSpPr>
        <p:spPr>
          <a:xfrm flipH="1">
            <a:off x="0" y="-34937"/>
            <a:ext cx="9144000" cy="906236"/>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031" name="Group 5"/>
          <p:cNvGrpSpPr>
            <a:grpSpLocks/>
          </p:cNvGrpSpPr>
          <p:nvPr userDrawn="1"/>
        </p:nvGrpSpPr>
        <p:grpSpPr bwMode="auto">
          <a:xfrm>
            <a:off x="28575" y="12170"/>
            <a:ext cx="914400" cy="762567"/>
            <a:chOff x="457200" y="76200"/>
            <a:chExt cx="1303713" cy="1066799"/>
          </a:xfrm>
        </p:grpSpPr>
        <p:pic>
          <p:nvPicPr>
            <p:cNvPr id="1033" name="Picture 26" descr="Logo_uny.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76200"/>
              <a:ext cx="1042664"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7"/>
            <p:cNvSpPr txBox="1">
              <a:spLocks noChangeArrowheads="1"/>
            </p:cNvSpPr>
            <p:nvPr/>
          </p:nvSpPr>
          <p:spPr bwMode="auto">
            <a:xfrm>
              <a:off x="1510750" y="76200"/>
              <a:ext cx="250163"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400" b="1">
                <a:solidFill>
                  <a:schemeClr val="bg1"/>
                </a:solidFill>
              </a:endParaRPr>
            </a:p>
          </p:txBody>
        </p:sp>
      </p:grpSp>
      <p:sp>
        <p:nvSpPr>
          <p:cNvPr id="12" name="Freeform 11"/>
          <p:cNvSpPr/>
          <p:nvPr userDrawn="1"/>
        </p:nvSpPr>
        <p:spPr>
          <a:xfrm flipH="1" flipV="1">
            <a:off x="0" y="5990451"/>
            <a:ext cx="9144000" cy="867548"/>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Freeform 12"/>
          <p:cNvSpPr/>
          <p:nvPr userDrawn="1"/>
        </p:nvSpPr>
        <p:spPr>
          <a:xfrm flipH="1" flipV="1">
            <a:off x="0" y="6067426"/>
            <a:ext cx="9144000" cy="790574"/>
          </a:xfrm>
          <a:custGeom>
            <a:avLst/>
            <a:gdLst>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8382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 name="connsiteX0" fmla="*/ 0 w 9144000"/>
              <a:gd name="connsiteY0" fmla="*/ 0 h 838200"/>
              <a:gd name="connsiteX1" fmla="*/ 9144000 w 9144000"/>
              <a:gd name="connsiteY1" fmla="*/ 0 h 838200"/>
              <a:gd name="connsiteX2" fmla="*/ 9144000 w 9144000"/>
              <a:gd name="connsiteY2" fmla="*/ 838200 h 838200"/>
              <a:gd name="connsiteX3" fmla="*/ 0 w 9144000"/>
              <a:gd name="connsiteY3" fmla="*/ 533400 h 838200"/>
              <a:gd name="connsiteX4" fmla="*/ 0 w 91440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38200">
                <a:moveTo>
                  <a:pt x="0" y="0"/>
                </a:moveTo>
                <a:lnTo>
                  <a:pt x="9144000" y="0"/>
                </a:lnTo>
                <a:lnTo>
                  <a:pt x="9144000" y="838200"/>
                </a:lnTo>
                <a:cubicBezTo>
                  <a:pt x="6096000" y="736600"/>
                  <a:pt x="3035508" y="241508"/>
                  <a:pt x="0" y="53340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extBox 11"/>
          <p:cNvSpPr txBox="1">
            <a:spLocks noChangeArrowheads="1"/>
          </p:cNvSpPr>
          <p:nvPr userDrawn="1"/>
        </p:nvSpPr>
        <p:spPr bwMode="auto">
          <a:xfrm>
            <a:off x="6588007" y="6439121"/>
            <a:ext cx="25587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solidFill>
                  <a:schemeClr val="bg1"/>
                </a:solidFill>
              </a:rPr>
              <a:t>http</a:t>
            </a:r>
            <a:r>
              <a:rPr lang="en-US" altLang="en-US" sz="2000" b="1" dirty="0" smtClean="0">
                <a:solidFill>
                  <a:schemeClr val="bg1"/>
                </a:solidFill>
              </a:rPr>
              <a:t>://fmipa.uny.ac.id</a:t>
            </a:r>
            <a:endParaRPr lang="en-US" altLang="en-US" sz="2000" b="1" dirty="0">
              <a:solidFill>
                <a:schemeClr val="bg1"/>
              </a:solidFill>
            </a:endParaRPr>
          </a:p>
        </p:txBody>
      </p:sp>
      <p:sp>
        <p:nvSpPr>
          <p:cNvPr id="15" name="TextBox 1"/>
          <p:cNvSpPr txBox="1">
            <a:spLocks noChangeArrowheads="1"/>
          </p:cNvSpPr>
          <p:nvPr userDrawn="1"/>
        </p:nvSpPr>
        <p:spPr bwMode="auto">
          <a:xfrm>
            <a:off x="-457200" y="6424225"/>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smtClean="0">
                <a:solidFill>
                  <a:schemeClr val="bg1"/>
                </a:solidFill>
              </a:rPr>
              <a:t>TAKWA, MANDIRI, CENDEKIA</a:t>
            </a:r>
            <a:endParaRPr lang="en-US" altLang="en-US" sz="2000" b="1" dirty="0">
              <a:solidFill>
                <a:schemeClr val="bg1"/>
              </a:solidFill>
            </a:endParaRPr>
          </a:p>
        </p:txBody>
      </p:sp>
      <p:sp>
        <p:nvSpPr>
          <p:cNvPr id="2" name="Title Placeholder 1"/>
          <p:cNvSpPr>
            <a:spLocks noGrp="1"/>
          </p:cNvSpPr>
          <p:nvPr>
            <p:ph type="title"/>
          </p:nvPr>
        </p:nvSpPr>
        <p:spPr>
          <a:xfrm>
            <a:off x="228600" y="1017835"/>
            <a:ext cx="8839200" cy="67285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793784"/>
            <a:ext cx="88392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iming>
    <p:tnLst>
      <p:par>
        <p:cTn id="1" dur="indefinite" restart="never" nodeType="tmRoot"/>
      </p:par>
    </p:tnLst>
  </p:timing>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p:titleStyle>
    <p:bodyStyle>
      <a:lvl1pPr algn="l" rtl="0" eaLnBrk="1" fontAlgn="base" hangingPunct="1">
        <a:spcBef>
          <a:spcPct val="0"/>
        </a:spcBef>
        <a:spcAft>
          <a:spcPct val="0"/>
        </a:spcAft>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6.wmf"/><Relationship Id="rId3" Type="http://schemas.openxmlformats.org/officeDocument/2006/relationships/notesSlide" Target="../notesSlides/notesSlide6.xml"/><Relationship Id="rId7" Type="http://schemas.openxmlformats.org/officeDocument/2006/relationships/image" Target="../media/image13.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4.wmf"/><Relationship Id="rId1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20.png"/><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10.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Box 13"/>
          <p:cNvSpPr txBox="1">
            <a:spLocks noChangeArrowheads="1"/>
          </p:cNvSpPr>
          <p:nvPr/>
        </p:nvSpPr>
        <p:spPr bwMode="auto">
          <a:xfrm>
            <a:off x="152400" y="990600"/>
            <a:ext cx="8991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2400" b="1" dirty="0" smtClean="0"/>
              <a:t>TUGAS AKHIR SKRIPSI</a:t>
            </a:r>
          </a:p>
          <a:p>
            <a:pPr algn="ctr"/>
            <a:endParaRPr lang="id-ID" sz="2400" b="1" dirty="0" smtClean="0"/>
          </a:p>
          <a:p>
            <a:pPr algn="ctr"/>
            <a:r>
              <a:rPr lang="id-ID" sz="2000" b="1" dirty="0" smtClean="0"/>
              <a:t>PENGEMBANGAN </a:t>
            </a:r>
            <a:r>
              <a:rPr lang="id-ID" sz="2000" b="1" dirty="0"/>
              <a:t>MODEL TELEKONEKSI </a:t>
            </a:r>
            <a:r>
              <a:rPr lang="id-ID" sz="2000" b="1" dirty="0" smtClean="0"/>
              <a:t>ANTARA FENOMENA </a:t>
            </a:r>
          </a:p>
          <a:p>
            <a:pPr algn="ctr"/>
            <a:r>
              <a:rPr lang="id-ID" sz="2000" b="1" i="1" dirty="0" smtClean="0"/>
              <a:t>INDIAN </a:t>
            </a:r>
            <a:r>
              <a:rPr lang="id-ID" sz="2000" b="1" i="1" dirty="0"/>
              <a:t>OCEAN DIPOLE</a:t>
            </a:r>
            <a:r>
              <a:rPr lang="id-ID" sz="2000" b="1" dirty="0"/>
              <a:t> </a:t>
            </a:r>
            <a:r>
              <a:rPr lang="id-ID" sz="2000" b="1" dirty="0" smtClean="0"/>
              <a:t>(IOD) DENGAN </a:t>
            </a:r>
            <a:r>
              <a:rPr lang="id-ID" sz="2000" b="1" dirty="0"/>
              <a:t>EL NIÑO MODOKI </a:t>
            </a:r>
            <a:r>
              <a:rPr lang="id-ID" sz="2000" b="1" dirty="0" smtClean="0"/>
              <a:t>DAN PENGARUHNYA </a:t>
            </a:r>
            <a:r>
              <a:rPr lang="id-ID" sz="2000" b="1" dirty="0"/>
              <a:t>TERHADAP </a:t>
            </a:r>
            <a:r>
              <a:rPr lang="id-ID" sz="2000" b="1" dirty="0" smtClean="0"/>
              <a:t>ANOMALI </a:t>
            </a:r>
            <a:r>
              <a:rPr lang="id-ID" sz="2000" b="1" dirty="0"/>
              <a:t>CURAH </a:t>
            </a:r>
            <a:r>
              <a:rPr lang="id-ID" sz="2000" b="1" dirty="0" smtClean="0"/>
              <a:t>HUJAN EKSTRIM DI </a:t>
            </a:r>
            <a:r>
              <a:rPr lang="id-ID" sz="2000" b="1" dirty="0"/>
              <a:t>PULAU </a:t>
            </a:r>
            <a:r>
              <a:rPr lang="id-ID" sz="2000" b="1" dirty="0" smtClean="0"/>
              <a:t>JAWA</a:t>
            </a:r>
          </a:p>
          <a:p>
            <a:pPr algn="ctr"/>
            <a:endParaRPr lang="id-ID" sz="2400" b="1" dirty="0" smtClean="0"/>
          </a:p>
          <a:p>
            <a:pPr algn="ctr"/>
            <a:endParaRPr lang="id-ID" sz="2400" b="1" dirty="0" smtClean="0"/>
          </a:p>
          <a:p>
            <a:pPr algn="ctr"/>
            <a:endParaRPr lang="id-ID" sz="2400" b="1" dirty="0"/>
          </a:p>
          <a:p>
            <a:pPr algn="ctr"/>
            <a:r>
              <a:rPr lang="id-ID" sz="2000" b="1" dirty="0" smtClean="0"/>
              <a:t>NOVI YOVIYANTI</a:t>
            </a:r>
          </a:p>
          <a:p>
            <a:pPr algn="ctr"/>
            <a:r>
              <a:rPr lang="id-ID" sz="2000" b="1" dirty="0" smtClean="0"/>
              <a:t>NIM 14306144010</a:t>
            </a:r>
          </a:p>
          <a:p>
            <a:pPr algn="ctr"/>
            <a:endParaRPr lang="id-ID" sz="2000" b="1" dirty="0" smtClean="0"/>
          </a:p>
          <a:p>
            <a:pPr algn="ctr"/>
            <a:endParaRPr lang="id-ID" sz="2000" b="1" dirty="0" smtClean="0"/>
          </a:p>
          <a:p>
            <a:pPr algn="ctr"/>
            <a:endParaRPr lang="id-ID" sz="2000" b="1" dirty="0"/>
          </a:p>
          <a:p>
            <a:pPr algn="ctr"/>
            <a:r>
              <a:rPr lang="id-ID" sz="2000" b="1" dirty="0" smtClean="0"/>
              <a:t>UNIVERSITAS NEGERI YOGYAKARTA</a:t>
            </a:r>
          </a:p>
          <a:p>
            <a:pPr algn="ctr"/>
            <a:r>
              <a:rPr lang="id-ID" sz="2000" b="1" dirty="0" smtClean="0"/>
              <a:t>2018</a:t>
            </a:r>
            <a:endParaRPr lang="id-ID" sz="2000" dirty="0"/>
          </a:p>
        </p:txBody>
      </p:sp>
      <p:sp>
        <p:nvSpPr>
          <p:cNvPr id="4103" name="TextBox 11"/>
          <p:cNvSpPr txBox="1">
            <a:spLocks noChangeArrowheads="1"/>
          </p:cNvSpPr>
          <p:nvPr/>
        </p:nvSpPr>
        <p:spPr bwMode="auto">
          <a:xfrm>
            <a:off x="7239000" y="6818870"/>
            <a:ext cx="187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solidFill>
                  <a:schemeClr val="bg1"/>
                </a:solidFill>
              </a:rPr>
              <a:t>http://uny.ac.id</a:t>
            </a:r>
          </a:p>
        </p:txBody>
      </p:sp>
      <p:sp>
        <p:nvSpPr>
          <p:cNvPr id="4104" name="TextBox 1"/>
          <p:cNvSpPr txBox="1">
            <a:spLocks noChangeArrowheads="1"/>
          </p:cNvSpPr>
          <p:nvPr/>
        </p:nvSpPr>
        <p:spPr bwMode="auto">
          <a:xfrm>
            <a:off x="-152400" y="6790552"/>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smtClean="0">
                <a:solidFill>
                  <a:schemeClr val="bg1"/>
                </a:solidFill>
              </a:rPr>
              <a:t>TAKWA, MANDIRI, CENDEKIA</a:t>
            </a:r>
            <a:endParaRPr lang="en-US" altLang="en-US" sz="2000" b="1" dirty="0">
              <a:solidFill>
                <a:schemeClr val="bg1"/>
              </a:solidFill>
            </a:endParaRPr>
          </a:p>
        </p:txBody>
      </p:sp>
    </p:spTree>
    <p:extLst>
      <p:ext uri="{BB962C8B-B14F-4D97-AF65-F5344CB8AC3E}">
        <p14:creationId xmlns:p14="http://schemas.microsoft.com/office/powerpoint/2010/main" val="2992662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a:spLocks noChangeArrowheads="1"/>
          </p:cNvSpPr>
          <p:nvPr/>
        </p:nvSpPr>
        <p:spPr bwMode="auto">
          <a:xfrm>
            <a:off x="0" y="29718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en-US" sz="4800" b="1" dirty="0" smtClean="0">
                <a:solidFill>
                  <a:srgbClr val="002060"/>
                </a:solidFill>
              </a:rPr>
              <a:t>HASIL DAN PEMBAHASAN</a:t>
            </a:r>
            <a:endParaRPr lang="en-US" altLang="en-US" sz="4800" b="1" dirty="0">
              <a:solidFill>
                <a:srgbClr val="002060"/>
              </a:solidFill>
            </a:endParaRPr>
          </a:p>
        </p:txBody>
      </p:sp>
      <p:sp>
        <p:nvSpPr>
          <p:cNvPr id="4" name="TextBox 3"/>
          <p:cNvSpPr txBox="1"/>
          <p:nvPr/>
        </p:nvSpPr>
        <p:spPr>
          <a:xfrm>
            <a:off x="4349228" y="6507718"/>
            <a:ext cx="445544" cy="369332"/>
          </a:xfrm>
          <a:prstGeom prst="rect">
            <a:avLst/>
          </a:prstGeom>
          <a:noFill/>
        </p:spPr>
        <p:txBody>
          <a:bodyPr wrap="square" rtlCol="0">
            <a:spAutoFit/>
          </a:bodyPr>
          <a:lstStyle/>
          <a:p>
            <a:r>
              <a:rPr lang="id-ID" dirty="0" smtClean="0">
                <a:solidFill>
                  <a:schemeClr val="bg1"/>
                </a:solidFill>
              </a:rPr>
              <a:t>10</a:t>
            </a:r>
            <a:endParaRPr lang="id-ID" dirty="0">
              <a:solidFill>
                <a:schemeClr val="bg1"/>
              </a:solidFill>
            </a:endParaRPr>
          </a:p>
        </p:txBody>
      </p:sp>
    </p:spTree>
    <p:extLst>
      <p:ext uri="{BB962C8B-B14F-4D97-AF65-F5344CB8AC3E}">
        <p14:creationId xmlns:p14="http://schemas.microsoft.com/office/powerpoint/2010/main" val="3352069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2" name="Title 1"/>
          <p:cNvSpPr>
            <a:spLocks noGrp="1"/>
          </p:cNvSpPr>
          <p:nvPr>
            <p:ph type="ctrTitle"/>
          </p:nvPr>
        </p:nvSpPr>
        <p:spPr>
          <a:xfrm>
            <a:off x="0" y="914400"/>
            <a:ext cx="9144000" cy="685799"/>
          </a:xfrm>
        </p:spPr>
        <p:txBody>
          <a:bodyPr>
            <a:noAutofit/>
          </a:bodyPr>
          <a:lstStyle/>
          <a:p>
            <a:r>
              <a:rPr lang="id-ID" sz="2600" b="1" dirty="0" smtClean="0"/>
              <a:t>Time Series Curah Hujan Bulanan Periode 1981-2017</a:t>
            </a:r>
            <a:endParaRPr lang="id-ID" sz="2600" b="1" dirty="0"/>
          </a:p>
        </p:txBody>
      </p:sp>
      <p:graphicFrame>
        <p:nvGraphicFramePr>
          <p:cNvPr id="4" name="Chart 3"/>
          <p:cNvGraphicFramePr>
            <a:graphicFrameLocks/>
          </p:cNvGraphicFramePr>
          <p:nvPr>
            <p:extLst>
              <p:ext uri="{D42A27DB-BD31-4B8C-83A1-F6EECF244321}">
                <p14:modId xmlns:p14="http://schemas.microsoft.com/office/powerpoint/2010/main" val="3876793466"/>
              </p:ext>
            </p:extLst>
          </p:nvPr>
        </p:nvGraphicFramePr>
        <p:xfrm>
          <a:off x="266700" y="2151529"/>
          <a:ext cx="8610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5981700" y="-28885"/>
            <a:ext cx="3162300" cy="685799"/>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a:lstStyle>
          <a:p>
            <a:r>
              <a:rPr lang="id-ID" sz="2600" b="1" i="1" dirty="0" smtClean="0">
                <a:effectLst>
                  <a:outerShdw blurRad="38100" dist="38100" dir="2700000" algn="tl">
                    <a:srgbClr val="000000">
                      <a:alpha val="43137"/>
                    </a:srgbClr>
                  </a:outerShdw>
                </a:effectLst>
              </a:rPr>
              <a:t>Karakteristik Data</a:t>
            </a:r>
            <a:endParaRPr lang="id-ID" sz="2600" b="1" i="1" dirty="0">
              <a:effectLst>
                <a:outerShdw blurRad="38100" dist="38100" dir="2700000" algn="tl">
                  <a:srgbClr val="000000">
                    <a:alpha val="43137"/>
                  </a:srgbClr>
                </a:outerShdw>
              </a:effectLst>
            </a:endParaRPr>
          </a:p>
        </p:txBody>
      </p:sp>
      <p:sp>
        <p:nvSpPr>
          <p:cNvPr id="8" name="TextBox 7"/>
          <p:cNvSpPr txBox="1"/>
          <p:nvPr/>
        </p:nvSpPr>
        <p:spPr>
          <a:xfrm>
            <a:off x="83500" y="6429921"/>
            <a:ext cx="445544" cy="369332"/>
          </a:xfrm>
          <a:prstGeom prst="rect">
            <a:avLst/>
          </a:prstGeom>
          <a:noFill/>
        </p:spPr>
        <p:txBody>
          <a:bodyPr wrap="square" rtlCol="0">
            <a:spAutoFit/>
          </a:bodyPr>
          <a:lstStyle/>
          <a:p>
            <a:r>
              <a:rPr lang="id-ID" b="1" dirty="0" smtClean="0"/>
              <a:t>11</a:t>
            </a:r>
            <a:endParaRPr lang="id-ID" b="1" dirty="0"/>
          </a:p>
        </p:txBody>
      </p:sp>
    </p:spTree>
    <p:extLst>
      <p:ext uri="{BB962C8B-B14F-4D97-AF65-F5344CB8AC3E}">
        <p14:creationId xmlns:p14="http://schemas.microsoft.com/office/powerpoint/2010/main" val="1346203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aphicFrame>
        <p:nvGraphicFramePr>
          <p:cNvPr id="4" name="Chart 3"/>
          <p:cNvGraphicFramePr/>
          <p:nvPr>
            <p:extLst>
              <p:ext uri="{D42A27DB-BD31-4B8C-83A1-F6EECF244321}">
                <p14:modId xmlns:p14="http://schemas.microsoft.com/office/powerpoint/2010/main" val="393367103"/>
              </p:ext>
            </p:extLst>
          </p:nvPr>
        </p:nvGraphicFramePr>
        <p:xfrm>
          <a:off x="381000" y="1752600"/>
          <a:ext cx="8381999"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304800"/>
            <a:ext cx="9144000" cy="685799"/>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a:lstStyle>
          <a:p>
            <a:r>
              <a:rPr lang="id-ID" sz="2400" b="1" dirty="0" smtClean="0"/>
              <a:t>Time Series Indeks IOD dan </a:t>
            </a:r>
            <a:r>
              <a:rPr lang="id-ID" sz="2400" b="1" dirty="0"/>
              <a:t>El Niño </a:t>
            </a:r>
            <a:r>
              <a:rPr lang="id-ID" sz="2400" b="1" dirty="0" smtClean="0"/>
              <a:t>Modoki</a:t>
            </a:r>
            <a:r>
              <a:rPr lang="id-ID" sz="2400" b="1" dirty="0"/>
              <a:t> </a:t>
            </a:r>
            <a:r>
              <a:rPr lang="id-ID" sz="2400" b="1" dirty="0" smtClean="0"/>
              <a:t>Periode 1981-2017</a:t>
            </a:r>
            <a:endParaRPr lang="id-ID" sz="2400" b="1" dirty="0"/>
          </a:p>
        </p:txBody>
      </p:sp>
      <p:sp>
        <p:nvSpPr>
          <p:cNvPr id="7" name="TextBox 6"/>
          <p:cNvSpPr txBox="1"/>
          <p:nvPr/>
        </p:nvSpPr>
        <p:spPr>
          <a:xfrm>
            <a:off x="83500" y="6429921"/>
            <a:ext cx="445544" cy="369332"/>
          </a:xfrm>
          <a:prstGeom prst="rect">
            <a:avLst/>
          </a:prstGeom>
          <a:noFill/>
        </p:spPr>
        <p:txBody>
          <a:bodyPr wrap="square" rtlCol="0">
            <a:spAutoFit/>
          </a:bodyPr>
          <a:lstStyle/>
          <a:p>
            <a:r>
              <a:rPr lang="id-ID" b="1" dirty="0" smtClean="0"/>
              <a:t>12</a:t>
            </a:r>
            <a:endParaRPr lang="id-ID" b="1" dirty="0"/>
          </a:p>
        </p:txBody>
      </p:sp>
    </p:spTree>
    <p:extLst>
      <p:ext uri="{BB962C8B-B14F-4D97-AF65-F5344CB8AC3E}">
        <p14:creationId xmlns:p14="http://schemas.microsoft.com/office/powerpoint/2010/main" val="1330012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4" name="Title 4"/>
          <p:cNvSpPr>
            <a:spLocks noGrp="1"/>
          </p:cNvSpPr>
          <p:nvPr>
            <p:ph type="ctrTitle"/>
          </p:nvPr>
        </p:nvSpPr>
        <p:spPr>
          <a:xfrm>
            <a:off x="0" y="810630"/>
            <a:ext cx="9152964" cy="457200"/>
          </a:xfrm>
        </p:spPr>
        <p:txBody>
          <a:bodyPr>
            <a:noAutofit/>
          </a:bodyPr>
          <a:lstStyle/>
          <a:p>
            <a:r>
              <a:rPr lang="id-ID" sz="2000" b="1" dirty="0"/>
              <a:t>Power Spectral Density (PSD) </a:t>
            </a:r>
            <a:r>
              <a:rPr lang="id-ID" sz="2000" b="1" dirty="0" smtClean="0"/>
              <a:t>Curah hujan, IOD dan El Niño Modoki  </a:t>
            </a:r>
            <a:r>
              <a:rPr lang="id-ID" sz="2000" b="1" dirty="0"/>
              <a:t/>
            </a:r>
            <a:br>
              <a:rPr lang="id-ID" sz="2000" b="1" dirty="0"/>
            </a:br>
            <a:r>
              <a:rPr lang="id-ID" sz="2000" b="1" dirty="0"/>
              <a:t>Periode Januari 1981 – </a:t>
            </a:r>
            <a:r>
              <a:rPr lang="id-ID" sz="2000" b="1" dirty="0" smtClean="0"/>
              <a:t>November </a:t>
            </a:r>
            <a:r>
              <a:rPr lang="id-ID" sz="2000" b="1" dirty="0"/>
              <a:t>2017</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334" t="886" r="6666" b="-886"/>
          <a:stretch/>
        </p:blipFill>
        <p:spPr>
          <a:xfrm>
            <a:off x="80683" y="1563037"/>
            <a:ext cx="4495799" cy="413069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666" r="6666"/>
          <a:stretch/>
        </p:blipFill>
        <p:spPr>
          <a:xfrm>
            <a:off x="4486835" y="1556690"/>
            <a:ext cx="4657165" cy="4126896"/>
          </a:xfrm>
          <a:prstGeom prst="rect">
            <a:avLst/>
          </a:prstGeom>
        </p:spPr>
      </p:pic>
      <p:sp>
        <p:nvSpPr>
          <p:cNvPr id="12" name="Oval 11"/>
          <p:cNvSpPr/>
          <p:nvPr/>
        </p:nvSpPr>
        <p:spPr>
          <a:xfrm>
            <a:off x="2133600" y="2057400"/>
            <a:ext cx="762000" cy="1143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Oval 12"/>
          <p:cNvSpPr/>
          <p:nvPr/>
        </p:nvSpPr>
        <p:spPr>
          <a:xfrm>
            <a:off x="7812741" y="2061882"/>
            <a:ext cx="762000" cy="1143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Oval 13"/>
          <p:cNvSpPr/>
          <p:nvPr/>
        </p:nvSpPr>
        <p:spPr>
          <a:xfrm>
            <a:off x="6934200" y="4495800"/>
            <a:ext cx="567019" cy="990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5" name="Title 4"/>
          <p:cNvSpPr txBox="1">
            <a:spLocks/>
          </p:cNvSpPr>
          <p:nvPr/>
        </p:nvSpPr>
        <p:spPr>
          <a:xfrm>
            <a:off x="956982" y="2743200"/>
            <a:ext cx="1371600" cy="457200"/>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a:lstStyle>
          <a:p>
            <a:r>
              <a:rPr lang="id-ID" sz="1600" b="1" dirty="0" smtClean="0"/>
              <a:t>12 bulanan</a:t>
            </a:r>
            <a:endParaRPr lang="id-ID" sz="1600" b="1" dirty="0"/>
          </a:p>
        </p:txBody>
      </p:sp>
      <p:sp>
        <p:nvSpPr>
          <p:cNvPr id="16" name="Title 4"/>
          <p:cNvSpPr txBox="1">
            <a:spLocks/>
          </p:cNvSpPr>
          <p:nvPr/>
        </p:nvSpPr>
        <p:spPr>
          <a:xfrm>
            <a:off x="5819215" y="4074413"/>
            <a:ext cx="1371600" cy="457200"/>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a:lstStyle>
          <a:p>
            <a:r>
              <a:rPr lang="id-ID" sz="1600" b="1" dirty="0" smtClean="0"/>
              <a:t>IOD</a:t>
            </a:r>
          </a:p>
          <a:p>
            <a:r>
              <a:rPr lang="id-ID" sz="1600" b="1" dirty="0" smtClean="0"/>
              <a:t>~36 bulanan</a:t>
            </a:r>
          </a:p>
        </p:txBody>
      </p:sp>
      <p:sp>
        <p:nvSpPr>
          <p:cNvPr id="17" name="Title 4"/>
          <p:cNvSpPr txBox="1">
            <a:spLocks/>
          </p:cNvSpPr>
          <p:nvPr/>
        </p:nvSpPr>
        <p:spPr>
          <a:xfrm>
            <a:off x="6324600" y="2119033"/>
            <a:ext cx="1578909" cy="457200"/>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a:lstStyle>
          <a:p>
            <a:r>
              <a:rPr lang="id-ID" sz="1600" b="1" dirty="0" smtClean="0"/>
              <a:t>EMI &amp; IOD+EMI</a:t>
            </a:r>
          </a:p>
          <a:p>
            <a:r>
              <a:rPr lang="id-ID" sz="1600" b="1" dirty="0" smtClean="0"/>
              <a:t>~148 bulanan</a:t>
            </a:r>
            <a:endParaRPr lang="id-ID" sz="1600" b="1" dirty="0"/>
          </a:p>
        </p:txBody>
      </p:sp>
      <p:sp>
        <p:nvSpPr>
          <p:cNvPr id="18" name="TextBox 9"/>
          <p:cNvSpPr txBox="1">
            <a:spLocks noChangeArrowheads="1"/>
          </p:cNvSpPr>
          <p:nvPr/>
        </p:nvSpPr>
        <p:spPr bwMode="auto">
          <a:xfrm>
            <a:off x="0" y="5887088"/>
            <a:ext cx="4576481" cy="492443"/>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sz="2600" dirty="0" smtClean="0">
                <a:latin typeface="Times New Roman" panose="02020603050405020304" pitchFamily="18" charset="0"/>
                <a:cs typeface="Times New Roman" panose="02020603050405020304" pitchFamily="18" charset="0"/>
              </a:rPr>
              <a:t>Curah Hujan</a:t>
            </a:r>
            <a:endParaRPr lang="en-US" altLang="en-US" sz="2600" dirty="0"/>
          </a:p>
        </p:txBody>
      </p:sp>
      <p:sp>
        <p:nvSpPr>
          <p:cNvPr id="19" name="TextBox 18"/>
          <p:cNvSpPr txBox="1">
            <a:spLocks noChangeArrowheads="1"/>
          </p:cNvSpPr>
          <p:nvPr/>
        </p:nvSpPr>
        <p:spPr bwMode="auto">
          <a:xfrm>
            <a:off x="4486834" y="5791206"/>
            <a:ext cx="4657166" cy="492443"/>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sz="2600" dirty="0" smtClean="0">
                <a:latin typeface="Times New Roman" panose="02020603050405020304" pitchFamily="18" charset="0"/>
                <a:cs typeface="Times New Roman" panose="02020603050405020304" pitchFamily="18" charset="0"/>
              </a:rPr>
              <a:t>IOD &amp; El Niño Modoki</a:t>
            </a:r>
            <a:endParaRPr lang="en-US" altLang="en-US" sz="2600" dirty="0"/>
          </a:p>
        </p:txBody>
      </p:sp>
      <p:sp>
        <p:nvSpPr>
          <p:cNvPr id="20" name="TextBox 9"/>
          <p:cNvSpPr txBox="1">
            <a:spLocks noChangeArrowheads="1"/>
          </p:cNvSpPr>
          <p:nvPr/>
        </p:nvSpPr>
        <p:spPr bwMode="auto">
          <a:xfrm>
            <a:off x="2736443" y="-47418"/>
            <a:ext cx="631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id-ID" altLang="en-US" sz="2800" b="1" dirty="0" smtClean="0">
                <a:solidFill>
                  <a:srgbClr val="002060"/>
                </a:solidFill>
              </a:rPr>
              <a:t>Analisis Spektral</a:t>
            </a:r>
            <a:endParaRPr lang="en-US" altLang="en-US" sz="2800" b="1" dirty="0">
              <a:solidFill>
                <a:srgbClr val="002060"/>
              </a:solidFill>
            </a:endParaRPr>
          </a:p>
        </p:txBody>
      </p:sp>
      <p:sp>
        <p:nvSpPr>
          <p:cNvPr id="22" name="TextBox 21"/>
          <p:cNvSpPr txBox="1"/>
          <p:nvPr/>
        </p:nvSpPr>
        <p:spPr>
          <a:xfrm>
            <a:off x="83500" y="6429921"/>
            <a:ext cx="445544" cy="369332"/>
          </a:xfrm>
          <a:prstGeom prst="rect">
            <a:avLst/>
          </a:prstGeom>
          <a:noFill/>
        </p:spPr>
        <p:txBody>
          <a:bodyPr wrap="square" rtlCol="0">
            <a:spAutoFit/>
          </a:bodyPr>
          <a:lstStyle/>
          <a:p>
            <a:r>
              <a:rPr lang="id-ID" b="1" dirty="0" smtClean="0"/>
              <a:t>13</a:t>
            </a:r>
            <a:endParaRPr lang="id-ID" b="1" dirty="0"/>
          </a:p>
        </p:txBody>
      </p:sp>
    </p:spTree>
    <p:extLst>
      <p:ext uri="{BB962C8B-B14F-4D97-AF65-F5344CB8AC3E}">
        <p14:creationId xmlns:p14="http://schemas.microsoft.com/office/powerpoint/2010/main" val="519238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47418"/>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4" name="TextBox 9"/>
          <p:cNvSpPr txBox="1">
            <a:spLocks noChangeArrowheads="1"/>
          </p:cNvSpPr>
          <p:nvPr/>
        </p:nvSpPr>
        <p:spPr bwMode="auto">
          <a:xfrm>
            <a:off x="2736443" y="-47418"/>
            <a:ext cx="631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id-ID" altLang="en-US" sz="2800" b="1" dirty="0" smtClean="0">
                <a:solidFill>
                  <a:srgbClr val="002060"/>
                </a:solidFill>
              </a:rPr>
              <a:t>DERET WAKTU BOX-JENKINS</a:t>
            </a:r>
            <a:endParaRPr lang="en-US" altLang="en-US" sz="2800" b="1" dirty="0">
              <a:solidFill>
                <a:srgbClr val="002060"/>
              </a:solidFill>
            </a:endParaRPr>
          </a:p>
        </p:txBody>
      </p:sp>
      <p:grpSp>
        <p:nvGrpSpPr>
          <p:cNvPr id="15" name="Group 14"/>
          <p:cNvGrpSpPr/>
          <p:nvPr/>
        </p:nvGrpSpPr>
        <p:grpSpPr>
          <a:xfrm>
            <a:off x="0" y="990600"/>
            <a:ext cx="9158973" cy="5075499"/>
            <a:chOff x="-4688" y="204964"/>
            <a:chExt cx="12111039" cy="6634527"/>
          </a:xfrm>
        </p:grpSpPr>
        <p:sp>
          <p:nvSpPr>
            <p:cNvPr id="16" name="Rectangle 15"/>
            <p:cNvSpPr/>
            <p:nvPr/>
          </p:nvSpPr>
          <p:spPr>
            <a:xfrm>
              <a:off x="4897095" y="204964"/>
              <a:ext cx="2215483" cy="764399"/>
            </a:xfrm>
            <a:prstGeom prst="rect">
              <a:avLst/>
            </a:prstGeom>
            <a:noFill/>
          </p:spPr>
          <p:txBody>
            <a:bodyPr wrap="none" lIns="91440" tIns="45720" rIns="91440" bIns="45720">
              <a:spAutoFit/>
            </a:bodyPr>
            <a:lstStyle/>
            <a:p>
              <a:pPr algn="ctr"/>
              <a:r>
                <a:rPr lang="id-ID" sz="3200" b="0" cap="none" spc="0" dirty="0" smtClean="0">
                  <a:ln w="0"/>
                  <a:solidFill>
                    <a:schemeClr val="tx1"/>
                  </a:solidFill>
                  <a:effectLst>
                    <a:outerShdw blurRad="38100" dist="19050" dir="2700000" algn="tl" rotWithShape="0">
                      <a:schemeClr val="dk1">
                        <a:alpha val="40000"/>
                      </a:schemeClr>
                    </a:outerShdw>
                  </a:effectLst>
                </a:rPr>
                <a:t>IOD+EMI</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8237899" y="268696"/>
              <a:ext cx="3868452" cy="603473"/>
            </a:xfrm>
            <a:prstGeom prst="rect">
              <a:avLst/>
            </a:prstGeom>
            <a:noFill/>
          </p:spPr>
          <p:txBody>
            <a:bodyPr wrap="square" lIns="91440" tIns="45720" rIns="91440" bIns="45720">
              <a:spAutoFit/>
            </a:bodyPr>
            <a:lstStyle/>
            <a:p>
              <a:pPr algn="ctr"/>
              <a:r>
                <a:rPr lang="id-ID" sz="2400" b="0" i="1" cap="none" spc="0" dirty="0" smtClean="0">
                  <a:ln w="0"/>
                  <a:solidFill>
                    <a:schemeClr val="tx1"/>
                  </a:solidFill>
                  <a:effectLst>
                    <a:outerShdw blurRad="38100" dist="19050" dir="2700000" algn="tl" rotWithShape="0">
                      <a:schemeClr val="dk1">
                        <a:alpha val="40000"/>
                      </a:schemeClr>
                    </a:outerShdw>
                  </a:effectLst>
                </a:rPr>
                <a:t>Sebelum differencing</a:t>
              </a:r>
              <a:endParaRPr lang="en-US" sz="2400" b="0" i="1"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8237899" y="3621587"/>
              <a:ext cx="3868452" cy="603473"/>
            </a:xfrm>
            <a:prstGeom prst="rect">
              <a:avLst/>
            </a:prstGeom>
            <a:noFill/>
          </p:spPr>
          <p:txBody>
            <a:bodyPr wrap="square" lIns="91440" tIns="45720" rIns="91440" bIns="45720">
              <a:spAutoFit/>
            </a:bodyPr>
            <a:lstStyle/>
            <a:p>
              <a:pPr algn="ctr"/>
              <a:r>
                <a:rPr lang="id-ID" sz="2400" b="0" i="1" cap="none" spc="0" dirty="0" smtClean="0">
                  <a:ln w="0"/>
                  <a:solidFill>
                    <a:schemeClr val="tx1"/>
                  </a:solidFill>
                  <a:effectLst>
                    <a:outerShdw blurRad="38100" dist="19050" dir="2700000" algn="tl" rotWithShape="0">
                      <a:schemeClr val="dk1">
                        <a:alpha val="40000"/>
                      </a:schemeClr>
                    </a:outerShdw>
                  </a:effectLst>
                </a:rPr>
                <a:t>Setelah differencing 1</a:t>
              </a:r>
              <a:endParaRPr lang="en-US" sz="2400" b="0" i="1"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82228" y="307110"/>
              <a:ext cx="3320935" cy="683936"/>
            </a:xfrm>
            <a:prstGeom prst="rect">
              <a:avLst/>
            </a:prstGeom>
            <a:noFill/>
          </p:spPr>
          <p:txBody>
            <a:bodyPr wrap="none" lIns="91440" tIns="45720" rIns="91440" bIns="45720">
              <a:spAutoFit/>
            </a:bodyPr>
            <a:lstStyle/>
            <a:p>
              <a:r>
                <a:rPr lang="id-ID" sz="2800" b="0" i="1" cap="none" spc="0" dirty="0" smtClean="0">
                  <a:ln w="0"/>
                  <a:solidFill>
                    <a:schemeClr val="tx1"/>
                  </a:solidFill>
                  <a:effectLst>
                    <a:outerShdw blurRad="38100" dist="19050" dir="2700000" algn="tl" rotWithShape="0">
                      <a:schemeClr val="dk1">
                        <a:alpha val="40000"/>
                      </a:schemeClr>
                    </a:outerShdw>
                  </a:effectLst>
                </a:rPr>
                <a:t>Identifikasi data</a:t>
              </a:r>
              <a:endParaRPr lang="en-US" sz="2800" b="0" i="1"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20" name="Object 19"/>
            <p:cNvGraphicFramePr>
              <a:graphicFrameLocks noChangeAspect="1"/>
            </p:cNvGraphicFramePr>
            <p:nvPr>
              <p:extLst/>
            </p:nvPr>
          </p:nvGraphicFramePr>
          <p:xfrm>
            <a:off x="0" y="884070"/>
            <a:ext cx="4034118" cy="2689412"/>
          </p:xfrm>
          <a:graphic>
            <a:graphicData uri="http://schemas.openxmlformats.org/presentationml/2006/ole">
              <mc:AlternateContent xmlns:mc="http://schemas.openxmlformats.org/markup-compatibility/2006">
                <mc:Choice xmlns:v="urn:schemas-microsoft-com:vml" Requires="v">
                  <p:oleObj spid="_x0000_s12398" name="Graph" r:id="rId4" imgW="5486400" imgH="3657600" progId="MtbGraph.Document.16">
                    <p:embed/>
                  </p:oleObj>
                </mc:Choice>
                <mc:Fallback>
                  <p:oleObj name="Graph" r:id="rId4" imgW="5486400" imgH="3657600" progId="MtbGraph.Document.16">
                    <p:embed/>
                    <p:pic>
                      <p:nvPicPr>
                        <p:cNvPr id="0" name=""/>
                        <p:cNvPicPr/>
                        <p:nvPr/>
                      </p:nvPicPr>
                      <p:blipFill>
                        <a:blip r:embed="rId5"/>
                        <a:stretch>
                          <a:fillRect/>
                        </a:stretch>
                      </p:blipFill>
                      <p:spPr>
                        <a:xfrm>
                          <a:off x="0" y="884070"/>
                          <a:ext cx="4034118" cy="2689412"/>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4034118" y="884070"/>
            <a:ext cx="4034118" cy="2689412"/>
          </p:xfrm>
          <a:graphic>
            <a:graphicData uri="http://schemas.openxmlformats.org/presentationml/2006/ole">
              <mc:AlternateContent xmlns:mc="http://schemas.openxmlformats.org/markup-compatibility/2006">
                <mc:Choice xmlns:v="urn:schemas-microsoft-com:vml" Requires="v">
                  <p:oleObj spid="_x0000_s12399" name="Graph" r:id="rId6" imgW="5486400" imgH="3657600" progId="MtbGraph.Document.16">
                    <p:embed/>
                  </p:oleObj>
                </mc:Choice>
                <mc:Fallback>
                  <p:oleObj name="Graph" r:id="rId6" imgW="5486400" imgH="3657600" progId="MtbGraph.Document.16">
                    <p:embed/>
                    <p:pic>
                      <p:nvPicPr>
                        <p:cNvPr id="0" name=""/>
                        <p:cNvPicPr/>
                        <p:nvPr/>
                      </p:nvPicPr>
                      <p:blipFill>
                        <a:blip r:embed="rId7"/>
                        <a:stretch>
                          <a:fillRect/>
                        </a:stretch>
                      </p:blipFill>
                      <p:spPr>
                        <a:xfrm>
                          <a:off x="4034118" y="884070"/>
                          <a:ext cx="4034118" cy="2689412"/>
                        </a:xfrm>
                        <a:prstGeom prst="rect">
                          <a:avLst/>
                        </a:prstGeom>
                      </p:spPr>
                    </p:pic>
                  </p:oleObj>
                </mc:Fallback>
              </mc:AlternateContent>
            </a:graphicData>
          </a:graphic>
        </p:graphicFrame>
        <p:graphicFrame>
          <p:nvGraphicFramePr>
            <p:cNvPr id="22" name="Object 21"/>
            <p:cNvGraphicFramePr>
              <a:graphicFrameLocks noChangeAspect="1"/>
            </p:cNvGraphicFramePr>
            <p:nvPr>
              <p:extLst/>
            </p:nvPr>
          </p:nvGraphicFramePr>
          <p:xfrm>
            <a:off x="8027107" y="891227"/>
            <a:ext cx="3993020" cy="2687612"/>
          </p:xfrm>
          <a:graphic>
            <a:graphicData uri="http://schemas.openxmlformats.org/presentationml/2006/ole">
              <mc:AlternateContent xmlns:mc="http://schemas.openxmlformats.org/markup-compatibility/2006">
                <mc:Choice xmlns:v="urn:schemas-microsoft-com:vml" Requires="v">
                  <p:oleObj spid="_x0000_s12400" name="Graph" r:id="rId8" imgW="5486400" imgH="3657600" progId="MtbGraph.Document.16">
                    <p:embed/>
                  </p:oleObj>
                </mc:Choice>
                <mc:Fallback>
                  <p:oleObj name="Graph" r:id="rId8" imgW="5486400" imgH="3657600" progId="MtbGraph.Document.16">
                    <p:embed/>
                    <p:pic>
                      <p:nvPicPr>
                        <p:cNvPr id="0" name=""/>
                        <p:cNvPicPr/>
                        <p:nvPr/>
                      </p:nvPicPr>
                      <p:blipFill>
                        <a:blip r:embed="rId9"/>
                        <a:stretch>
                          <a:fillRect/>
                        </a:stretch>
                      </p:blipFill>
                      <p:spPr>
                        <a:xfrm>
                          <a:off x="8027107" y="891227"/>
                          <a:ext cx="3993020" cy="2687612"/>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4688" y="4161457"/>
            <a:ext cx="4020458" cy="2669291"/>
          </p:xfrm>
          <a:graphic>
            <a:graphicData uri="http://schemas.openxmlformats.org/presentationml/2006/ole">
              <mc:AlternateContent xmlns:mc="http://schemas.openxmlformats.org/markup-compatibility/2006">
                <mc:Choice xmlns:v="urn:schemas-microsoft-com:vml" Requires="v">
                  <p:oleObj spid="_x0000_s12401" name="Graph" r:id="rId10" imgW="5486400" imgH="3657600" progId="MtbGraph.Document.16">
                    <p:embed/>
                  </p:oleObj>
                </mc:Choice>
                <mc:Fallback>
                  <p:oleObj name="Graph" r:id="rId10" imgW="5486400" imgH="3657600" progId="MtbGraph.Document.16">
                    <p:embed/>
                    <p:pic>
                      <p:nvPicPr>
                        <p:cNvPr id="0" name=""/>
                        <p:cNvPicPr/>
                        <p:nvPr/>
                      </p:nvPicPr>
                      <p:blipFill>
                        <a:blip r:embed="rId11"/>
                        <a:stretch>
                          <a:fillRect/>
                        </a:stretch>
                      </p:blipFill>
                      <p:spPr>
                        <a:xfrm>
                          <a:off x="-4688" y="4161457"/>
                          <a:ext cx="4020458" cy="2669291"/>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3998014" y="4163726"/>
            <a:ext cx="4013648" cy="2675765"/>
          </p:xfrm>
          <a:graphic>
            <a:graphicData uri="http://schemas.openxmlformats.org/presentationml/2006/ole">
              <mc:AlternateContent xmlns:mc="http://schemas.openxmlformats.org/markup-compatibility/2006">
                <mc:Choice xmlns:v="urn:schemas-microsoft-com:vml" Requires="v">
                  <p:oleObj spid="_x0000_s12402" name="Graph" r:id="rId12" imgW="5486400" imgH="3657600" progId="MtbGraph.Document.16">
                    <p:embed/>
                  </p:oleObj>
                </mc:Choice>
                <mc:Fallback>
                  <p:oleObj name="Graph" r:id="rId12" imgW="5486400" imgH="3657600" progId="MtbGraph.Document.16">
                    <p:embed/>
                    <p:pic>
                      <p:nvPicPr>
                        <p:cNvPr id="0" name=""/>
                        <p:cNvPicPr/>
                        <p:nvPr/>
                      </p:nvPicPr>
                      <p:blipFill>
                        <a:blip r:embed="rId13"/>
                        <a:stretch>
                          <a:fillRect/>
                        </a:stretch>
                      </p:blipFill>
                      <p:spPr>
                        <a:xfrm>
                          <a:off x="3998014" y="4163726"/>
                          <a:ext cx="4013648" cy="2675765"/>
                        </a:xfrm>
                        <a:prstGeom prst="rect">
                          <a:avLst/>
                        </a:prstGeom>
                      </p:spPr>
                    </p:pic>
                  </p:oleObj>
                </mc:Fallback>
              </mc:AlternateContent>
            </a:graphicData>
          </a:graphic>
        </p:graphicFrame>
        <p:graphicFrame>
          <p:nvGraphicFramePr>
            <p:cNvPr id="25" name="Object 24"/>
            <p:cNvGraphicFramePr>
              <a:graphicFrameLocks noChangeAspect="1"/>
            </p:cNvGraphicFramePr>
            <p:nvPr>
              <p:extLst/>
            </p:nvPr>
          </p:nvGraphicFramePr>
          <p:xfrm>
            <a:off x="8015093" y="4161456"/>
            <a:ext cx="4017051" cy="2678034"/>
          </p:xfrm>
          <a:graphic>
            <a:graphicData uri="http://schemas.openxmlformats.org/presentationml/2006/ole">
              <mc:AlternateContent xmlns:mc="http://schemas.openxmlformats.org/markup-compatibility/2006">
                <mc:Choice xmlns:v="urn:schemas-microsoft-com:vml" Requires="v">
                  <p:oleObj spid="_x0000_s12403" name="Graph" r:id="rId14" imgW="5486400" imgH="3657600" progId="MtbGraph.Document.16">
                    <p:embed/>
                  </p:oleObj>
                </mc:Choice>
                <mc:Fallback>
                  <p:oleObj name="Graph" r:id="rId14" imgW="5486400" imgH="3657600" progId="MtbGraph.Document.16">
                    <p:embed/>
                    <p:pic>
                      <p:nvPicPr>
                        <p:cNvPr id="0" name=""/>
                        <p:cNvPicPr/>
                        <p:nvPr/>
                      </p:nvPicPr>
                      <p:blipFill>
                        <a:blip r:embed="rId15"/>
                        <a:stretch>
                          <a:fillRect/>
                        </a:stretch>
                      </p:blipFill>
                      <p:spPr>
                        <a:xfrm>
                          <a:off x="8015093" y="4161456"/>
                          <a:ext cx="4017051" cy="2678034"/>
                        </a:xfrm>
                        <a:prstGeom prst="rect">
                          <a:avLst/>
                        </a:prstGeom>
                      </p:spPr>
                    </p:pic>
                  </p:oleObj>
                </mc:Fallback>
              </mc:AlternateContent>
            </a:graphicData>
          </a:graphic>
        </p:graphicFrame>
      </p:grpSp>
      <p:sp>
        <p:nvSpPr>
          <p:cNvPr id="26" name="TextBox 25"/>
          <p:cNvSpPr txBox="1"/>
          <p:nvPr/>
        </p:nvSpPr>
        <p:spPr>
          <a:xfrm>
            <a:off x="83500" y="6429921"/>
            <a:ext cx="445544" cy="369332"/>
          </a:xfrm>
          <a:prstGeom prst="rect">
            <a:avLst/>
          </a:prstGeom>
          <a:noFill/>
        </p:spPr>
        <p:txBody>
          <a:bodyPr wrap="square" rtlCol="0">
            <a:spAutoFit/>
          </a:bodyPr>
          <a:lstStyle/>
          <a:p>
            <a:r>
              <a:rPr lang="id-ID" b="1" dirty="0" smtClean="0"/>
              <a:t>14</a:t>
            </a:r>
            <a:endParaRPr lang="id-ID" b="1" dirty="0"/>
          </a:p>
        </p:txBody>
      </p:sp>
    </p:spTree>
    <p:extLst>
      <p:ext uri="{BB962C8B-B14F-4D97-AF65-F5344CB8AC3E}">
        <p14:creationId xmlns:p14="http://schemas.microsoft.com/office/powerpoint/2010/main" val="1337472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07974058"/>
              </p:ext>
            </p:extLst>
          </p:nvPr>
        </p:nvGraphicFramePr>
        <p:xfrm>
          <a:off x="206188" y="430315"/>
          <a:ext cx="4648200" cy="6199082"/>
        </p:xfrm>
        <a:graphic>
          <a:graphicData uri="http://schemas.openxmlformats.org/drawingml/2006/table">
            <a:tbl>
              <a:tblPr firstRow="1" bandRow="1">
                <a:tableStyleId>{5C22544A-7EE6-4342-B048-85BDC9FD1C3A}</a:tableStyleId>
              </a:tblPr>
              <a:tblGrid>
                <a:gridCol w="1550683"/>
                <a:gridCol w="1549400"/>
                <a:gridCol w="1548117"/>
              </a:tblGrid>
              <a:tr h="297782">
                <a:tc gridSpan="3">
                  <a:txBody>
                    <a:bodyPr/>
                    <a:lstStyle/>
                    <a:p>
                      <a:pPr algn="ctr">
                        <a:lnSpc>
                          <a:spcPct val="107000"/>
                        </a:lnSpc>
                        <a:spcAft>
                          <a:spcPts val="0"/>
                        </a:spcAft>
                      </a:pPr>
                      <a:r>
                        <a:rPr lang="id-ID" sz="1600" kern="1200" dirty="0">
                          <a:effectLst/>
                        </a:rPr>
                        <a:t>IOD+EMI</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d-ID"/>
                    </a:p>
                  </a:txBody>
                  <a:tcPr/>
                </a:tc>
                <a:tc hMerge="1">
                  <a:txBody>
                    <a:bodyPr/>
                    <a:lstStyle/>
                    <a:p>
                      <a:endParaRPr lang="id-ID"/>
                    </a:p>
                  </a:txBody>
                  <a:tcPr/>
                </a:tc>
              </a:tr>
              <a:tr h="541224">
                <a:tc>
                  <a:txBody>
                    <a:bodyPr/>
                    <a:lstStyle/>
                    <a:p>
                      <a:pPr algn="ctr">
                        <a:lnSpc>
                          <a:spcPct val="107000"/>
                        </a:lnSpc>
                        <a:spcAft>
                          <a:spcPts val="0"/>
                        </a:spcAft>
                      </a:pPr>
                      <a:r>
                        <a:rPr lang="id-ID" sz="1600" b="1" kern="1200" dirty="0">
                          <a:effectLst/>
                        </a:rPr>
                        <a:t>Model ARIMA</a:t>
                      </a:r>
                      <a:endParaRPr lang="id-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b="1" kern="1200">
                          <a:effectLst/>
                        </a:rPr>
                        <a:t>MSE</a:t>
                      </a:r>
                      <a:endParaRPr lang="id-ID"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b="1" kern="1200">
                          <a:effectLst/>
                        </a:rPr>
                        <a:t>SSE</a:t>
                      </a:r>
                      <a:endParaRPr lang="id-ID"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a:effectLst/>
                        </a:rPr>
                        <a:t>(1,1,0)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0,0882</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37,8298</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a:effectLst/>
                        </a:rPr>
                        <a:t>(2,1,0)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0,0884</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37,8250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a:effectLst/>
                        </a:rPr>
                        <a:t>(3,1,0)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0,0886</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37,8239</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a:effectLst/>
                        </a:rPr>
                        <a:t>(4,1,0)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0,0888</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37,8158</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a:effectLst/>
                        </a:rPr>
                        <a:t>(5,1,0)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0,0878</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37,3209</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a:effectLst/>
                        </a:rPr>
                        <a:t>(0,1,1)</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0,0882</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37,8299</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a:effectLst/>
                        </a:rPr>
                        <a:t>(1,1,1)</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0,0884</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37,8281</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a:effectLst/>
                        </a:rPr>
                        <a:t>(2,1,1)</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0,0886</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37,8245</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dirty="0" smtClean="0">
                          <a:effectLst/>
                          <a:latin typeface="+mn-lt"/>
                          <a:ea typeface="+mn-ea"/>
                          <a:cs typeface="+mn-cs"/>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dirty="0">
                          <a:effectLst/>
                        </a:rPr>
                        <a:t>(5,1,4)</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0,0858</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36,1154</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dirty="0">
                          <a:effectLst/>
                        </a:rPr>
                        <a:t>(0,1,5)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0,0879</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37,3380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dirty="0">
                          <a:effectLst/>
                        </a:rPr>
                        <a:t>(1,1,5)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dirty="0">
                          <a:effectLst/>
                        </a:rPr>
                        <a:t>0,0828</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35,0873</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dirty="0">
                          <a:effectLst/>
                        </a:rPr>
                        <a:t>(2,1,5)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dirty="0">
                          <a:effectLst/>
                        </a:rPr>
                        <a:t>0,0829</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a:effectLst/>
                        </a:rPr>
                        <a:t>35,0676</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dirty="0">
                          <a:effectLst/>
                        </a:rPr>
                        <a:t>(3,1,5)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dirty="0">
                          <a:effectLst/>
                        </a:rPr>
                        <a:t>0,0825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dirty="0">
                          <a:effectLst/>
                        </a:rPr>
                        <a:t>34,8179</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dirty="0">
                          <a:effectLst/>
                        </a:rPr>
                        <a:t>(4,1,5)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0,0825</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dirty="0">
                          <a:effectLst/>
                        </a:rPr>
                        <a:t>34,7355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7782">
                <a:tc>
                  <a:txBody>
                    <a:bodyPr/>
                    <a:lstStyle/>
                    <a:p>
                      <a:pPr algn="ctr">
                        <a:lnSpc>
                          <a:spcPct val="107000"/>
                        </a:lnSpc>
                        <a:spcAft>
                          <a:spcPts val="0"/>
                        </a:spcAft>
                      </a:pPr>
                      <a:r>
                        <a:rPr lang="id-ID" sz="1600" kern="1200" dirty="0">
                          <a:effectLst/>
                        </a:rPr>
                        <a:t>(5,1,5)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kern="1200">
                          <a:effectLst/>
                        </a:rPr>
                        <a:t>-</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dirty="0">
                          <a:effectLst/>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Oval 3"/>
          <p:cNvSpPr/>
          <p:nvPr/>
        </p:nvSpPr>
        <p:spPr>
          <a:xfrm>
            <a:off x="1981200" y="6019800"/>
            <a:ext cx="2590800" cy="3622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Rectangle 5"/>
          <p:cNvSpPr/>
          <p:nvPr/>
        </p:nvSpPr>
        <p:spPr>
          <a:xfrm>
            <a:off x="4876800" y="1753871"/>
            <a:ext cx="3877634" cy="1908215"/>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id-ID" dirty="0" smtClean="0"/>
              <a:t>Persamaan ARIMA (4,1,5) </a:t>
            </a:r>
            <a:r>
              <a:rPr lang="id-ID" dirty="0"/>
              <a:t>untuk </a:t>
            </a:r>
            <a:r>
              <a:rPr lang="id-ID" dirty="0" smtClean="0"/>
              <a:t>IOD+EMI adalah:</a:t>
            </a:r>
            <a:endParaRPr lang="id-ID" dirty="0"/>
          </a:p>
          <a:p>
            <a:pPr algn="ctr">
              <a:defRPr/>
            </a:pPr>
            <a:endParaRPr lang="id-ID" dirty="0"/>
          </a:p>
          <a:p>
            <a:pPr algn="ctr">
              <a:defRPr/>
            </a:pPr>
            <a:r>
              <a:rPr lang="id-ID" sz="1600" b="1" dirty="0"/>
              <a:t>Z</a:t>
            </a:r>
            <a:r>
              <a:rPr lang="id-ID" sz="1600" b="1" baseline="-25000" dirty="0"/>
              <a:t>t </a:t>
            </a:r>
            <a:r>
              <a:rPr lang="id-ID" sz="1600" b="1" dirty="0"/>
              <a:t>= </a:t>
            </a:r>
            <a:r>
              <a:rPr lang="id-ID" sz="1600" b="1" dirty="0" smtClean="0"/>
              <a:t>1,4676 </a:t>
            </a:r>
            <a:r>
              <a:rPr lang="id-ID" sz="1600" b="1" dirty="0"/>
              <a:t>Z</a:t>
            </a:r>
            <a:r>
              <a:rPr lang="id-ID" sz="1600" b="1" baseline="-25000" dirty="0"/>
              <a:t>t-1</a:t>
            </a:r>
            <a:r>
              <a:rPr lang="id-ID" sz="1600" b="1" dirty="0"/>
              <a:t> </a:t>
            </a:r>
            <a:r>
              <a:rPr lang="id-ID" sz="1600" b="1" dirty="0" smtClean="0"/>
              <a:t>– 0,7158 </a:t>
            </a:r>
            <a:r>
              <a:rPr lang="id-ID" sz="1600" b="1" dirty="0"/>
              <a:t>Z</a:t>
            </a:r>
            <a:r>
              <a:rPr lang="id-ID" sz="1600" b="1" baseline="-25000" dirty="0"/>
              <a:t>t-2</a:t>
            </a:r>
            <a:r>
              <a:rPr lang="id-ID" sz="1600" b="1" dirty="0"/>
              <a:t> </a:t>
            </a:r>
            <a:r>
              <a:rPr lang="id-ID" sz="1600" b="1" dirty="0" smtClean="0"/>
              <a:t>+ 0,8934 Z</a:t>
            </a:r>
            <a:r>
              <a:rPr lang="id-ID" sz="1600" b="1" baseline="-25000" dirty="0" smtClean="0"/>
              <a:t>t-3</a:t>
            </a:r>
            <a:r>
              <a:rPr lang="id-ID" sz="1600" b="1" dirty="0" smtClean="0"/>
              <a:t> – 0,8046 Z</a:t>
            </a:r>
            <a:r>
              <a:rPr lang="id-ID" sz="1600" b="1" baseline="-25000" dirty="0" smtClean="0"/>
              <a:t>t-4 </a:t>
            </a:r>
            <a:r>
              <a:rPr lang="id-ID" sz="1600" b="1" dirty="0" smtClean="0"/>
              <a:t>+ 0,1594 Z</a:t>
            </a:r>
            <a:r>
              <a:rPr lang="id-ID" sz="1600" b="1" baseline="-25000" dirty="0" smtClean="0"/>
              <a:t>t-5 </a:t>
            </a:r>
            <a:r>
              <a:rPr lang="id-ID" sz="1600" b="1" dirty="0" smtClean="0"/>
              <a:t> + 0,0000984 – 0,5145 a</a:t>
            </a:r>
            <a:r>
              <a:rPr lang="id-ID" sz="1600" b="1" baseline="-25000" dirty="0" smtClean="0"/>
              <a:t>t-1 </a:t>
            </a:r>
            <a:r>
              <a:rPr lang="id-ID" sz="1600" b="1" dirty="0" smtClean="0"/>
              <a:t>+ 0,2196 a</a:t>
            </a:r>
            <a:r>
              <a:rPr lang="id-ID" sz="1600" b="1" baseline="-25000" dirty="0" smtClean="0"/>
              <a:t>t-2 </a:t>
            </a:r>
            <a:r>
              <a:rPr lang="id-ID" sz="1600" b="1" dirty="0" smtClean="0"/>
              <a:t> - 0,7085 a</a:t>
            </a:r>
            <a:r>
              <a:rPr lang="id-ID" sz="1600" b="1" baseline="-25000" dirty="0" smtClean="0"/>
              <a:t>t-3 </a:t>
            </a:r>
            <a:r>
              <a:rPr lang="id-ID" sz="1600" b="1" dirty="0" smtClean="0"/>
              <a:t>+ 0,1696 a</a:t>
            </a:r>
            <a:r>
              <a:rPr lang="id-ID" sz="1600" b="1" baseline="-25000" dirty="0" smtClean="0"/>
              <a:t>t-4</a:t>
            </a:r>
            <a:r>
              <a:rPr lang="id-ID" sz="1600" b="1" dirty="0" smtClean="0"/>
              <a:t> </a:t>
            </a:r>
            <a:r>
              <a:rPr lang="id-ID" sz="1600" b="1" dirty="0"/>
              <a:t>- </a:t>
            </a:r>
            <a:r>
              <a:rPr lang="id-ID" sz="1600" b="1" dirty="0" smtClean="0"/>
              <a:t>0,1551 a</a:t>
            </a:r>
            <a:r>
              <a:rPr lang="id-ID" sz="1600" b="1" baseline="-25000" dirty="0" smtClean="0"/>
              <a:t>t-5</a:t>
            </a:r>
            <a:r>
              <a:rPr lang="id-ID" sz="1600" b="1" dirty="0" smtClean="0"/>
              <a:t> </a:t>
            </a:r>
            <a:endParaRPr lang="id-ID" sz="1600" b="1" baseline="-25000" dirty="0"/>
          </a:p>
        </p:txBody>
      </p:sp>
      <p:sp>
        <p:nvSpPr>
          <p:cNvPr id="7" name="Rectangle 6"/>
          <p:cNvSpPr/>
          <p:nvPr/>
        </p:nvSpPr>
        <p:spPr>
          <a:xfrm>
            <a:off x="4854388" y="4014212"/>
            <a:ext cx="4083424" cy="738664"/>
          </a:xfrm>
          <a:prstGeom prst="rect">
            <a:avLst/>
          </a:prstGeom>
        </p:spPr>
        <p:txBody>
          <a:bodyPr wrap="square">
            <a:spAutoFit/>
          </a:bodyPr>
          <a:lstStyle/>
          <a:p>
            <a:pPr algn="just">
              <a:defRPr/>
            </a:pPr>
            <a:r>
              <a:rPr lang="id-ID" sz="1400" dirty="0"/>
              <a:t>Dimana: </a:t>
            </a:r>
            <a:r>
              <a:rPr lang="id-ID" sz="1400" dirty="0" smtClean="0"/>
              <a:t> Z</a:t>
            </a:r>
            <a:r>
              <a:rPr lang="id-ID" sz="1400" baseline="-25000" dirty="0" smtClean="0"/>
              <a:t>t</a:t>
            </a:r>
            <a:r>
              <a:rPr lang="id-ID" sz="1400" dirty="0" smtClean="0"/>
              <a:t> = </a:t>
            </a:r>
            <a:r>
              <a:rPr lang="id-ID" sz="1400" dirty="0"/>
              <a:t>Nilai prediksi pada </a:t>
            </a:r>
            <a:r>
              <a:rPr lang="id-ID" sz="1400" dirty="0" smtClean="0"/>
              <a:t>waktu </a:t>
            </a:r>
            <a:r>
              <a:rPr lang="id-ID" sz="1400" dirty="0"/>
              <a:t>ke-t</a:t>
            </a:r>
          </a:p>
          <a:p>
            <a:pPr algn="just">
              <a:defRPr/>
            </a:pPr>
            <a:r>
              <a:rPr lang="id-ID" sz="1400" dirty="0"/>
              <a:t> </a:t>
            </a:r>
            <a:r>
              <a:rPr lang="id-ID" sz="1400" dirty="0" smtClean="0"/>
              <a:t>                a</a:t>
            </a:r>
            <a:r>
              <a:rPr lang="id-ID" sz="1400" baseline="-25000" dirty="0" smtClean="0"/>
              <a:t>t</a:t>
            </a:r>
            <a:r>
              <a:rPr lang="id-ID" sz="1400" dirty="0"/>
              <a:t> </a:t>
            </a:r>
            <a:r>
              <a:rPr lang="id-ID" sz="1400" dirty="0" smtClean="0"/>
              <a:t>= Galat </a:t>
            </a:r>
            <a:r>
              <a:rPr lang="id-ID" sz="1400" dirty="0"/>
              <a:t>(selisih nilai asli dan hasil </a:t>
            </a:r>
            <a:r>
              <a:rPr lang="id-ID" sz="1400" dirty="0" smtClean="0"/>
              <a:t>prediksi)</a:t>
            </a:r>
          </a:p>
          <a:p>
            <a:pPr algn="just">
              <a:defRPr/>
            </a:pPr>
            <a:r>
              <a:rPr lang="id-ID" sz="1400" dirty="0"/>
              <a:t>	</a:t>
            </a:r>
            <a:r>
              <a:rPr lang="id-ID" sz="1400" dirty="0" smtClean="0"/>
              <a:t>  pada waktu </a:t>
            </a:r>
            <a:r>
              <a:rPr lang="id-ID" sz="1400" dirty="0"/>
              <a:t>ke-t</a:t>
            </a:r>
          </a:p>
        </p:txBody>
      </p:sp>
      <p:sp>
        <p:nvSpPr>
          <p:cNvPr id="8" name="Rectangle 7"/>
          <p:cNvSpPr/>
          <p:nvPr/>
        </p:nvSpPr>
        <p:spPr>
          <a:xfrm>
            <a:off x="6324600" y="-31350"/>
            <a:ext cx="2819400" cy="461665"/>
          </a:xfrm>
          <a:prstGeom prst="rect">
            <a:avLst/>
          </a:prstGeom>
          <a:noFill/>
        </p:spPr>
        <p:txBody>
          <a:bodyPr wrap="square" lIns="91440" tIns="45720" rIns="91440" bIns="45720">
            <a:spAutoFit/>
          </a:bodyPr>
          <a:lstStyle/>
          <a:p>
            <a:r>
              <a:rPr lang="id-ID" sz="2400" b="1" i="1" cap="none" spc="0" dirty="0" smtClean="0">
                <a:ln w="0"/>
              </a:rPr>
              <a:t>Penaksiran Model</a:t>
            </a:r>
            <a:endParaRPr lang="en-US" sz="2400" b="1" i="1" cap="none" spc="0" dirty="0">
              <a:ln w="0"/>
            </a:endParaRPr>
          </a:p>
        </p:txBody>
      </p:sp>
      <p:sp>
        <p:nvSpPr>
          <p:cNvPr id="10" name="TextBox 9"/>
          <p:cNvSpPr txBox="1"/>
          <p:nvPr/>
        </p:nvSpPr>
        <p:spPr>
          <a:xfrm>
            <a:off x="14287" y="6656758"/>
            <a:ext cx="445544" cy="369332"/>
          </a:xfrm>
          <a:prstGeom prst="rect">
            <a:avLst/>
          </a:prstGeom>
          <a:noFill/>
        </p:spPr>
        <p:txBody>
          <a:bodyPr wrap="square" rtlCol="0">
            <a:spAutoFit/>
          </a:bodyPr>
          <a:lstStyle/>
          <a:p>
            <a:r>
              <a:rPr lang="id-ID" b="1" dirty="0" smtClean="0"/>
              <a:t>15</a:t>
            </a:r>
            <a:endParaRPr lang="id-ID" b="1" dirty="0"/>
          </a:p>
        </p:txBody>
      </p:sp>
    </p:spTree>
    <p:extLst>
      <p:ext uri="{BB962C8B-B14F-4D97-AF65-F5344CB8AC3E}">
        <p14:creationId xmlns:p14="http://schemas.microsoft.com/office/powerpoint/2010/main" val="3302136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4" name="Rectangle 3"/>
          <p:cNvSpPr/>
          <p:nvPr/>
        </p:nvSpPr>
        <p:spPr>
          <a:xfrm>
            <a:off x="6109447" y="-13447"/>
            <a:ext cx="3048000" cy="461665"/>
          </a:xfrm>
          <a:prstGeom prst="rect">
            <a:avLst/>
          </a:prstGeom>
          <a:noFill/>
        </p:spPr>
        <p:txBody>
          <a:bodyPr wrap="square" lIns="91440" tIns="45720" rIns="91440" bIns="45720">
            <a:spAutoFit/>
          </a:bodyPr>
          <a:lstStyle/>
          <a:p>
            <a:r>
              <a:rPr lang="id-ID" sz="2400" b="1" i="1" cap="none" spc="0" dirty="0" smtClean="0">
                <a:ln w="0"/>
                <a:solidFill>
                  <a:srgbClr val="002060"/>
                </a:solidFill>
              </a:rPr>
              <a:t>Uji Kesesuaian Model</a:t>
            </a:r>
            <a:endParaRPr lang="en-US" sz="2400" b="1" i="1" cap="none" spc="0" dirty="0">
              <a:ln w="0"/>
              <a:solidFill>
                <a:srgbClr val="00206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504261595"/>
              </p:ext>
            </p:extLst>
          </p:nvPr>
        </p:nvGraphicFramePr>
        <p:xfrm>
          <a:off x="4531780" y="3601198"/>
          <a:ext cx="4145130" cy="2737950"/>
        </p:xfrm>
        <a:graphic>
          <a:graphicData uri="http://schemas.openxmlformats.org/presentationml/2006/ole">
            <mc:AlternateContent xmlns:mc="http://schemas.openxmlformats.org/markup-compatibility/2006">
              <mc:Choice xmlns:v="urn:schemas-microsoft-com:vml" Requires="v">
                <p:oleObj spid="_x0000_s13346" name="Graph" r:id="rId3" imgW="5486400" imgH="3657600" progId="MtbGraph.Document.16">
                  <p:embed/>
                </p:oleObj>
              </mc:Choice>
              <mc:Fallback>
                <p:oleObj name="Graph" r:id="rId3" imgW="5486400" imgH="3657600" progId="MtbGraph.Document.16">
                  <p:embed/>
                  <p:pic>
                    <p:nvPicPr>
                      <p:cNvPr id="0" name=""/>
                      <p:cNvPicPr/>
                      <p:nvPr/>
                    </p:nvPicPr>
                    <p:blipFill>
                      <a:blip r:embed="rId4"/>
                      <a:stretch>
                        <a:fillRect/>
                      </a:stretch>
                    </p:blipFill>
                    <p:spPr>
                      <a:xfrm>
                        <a:off x="4531780" y="3601198"/>
                        <a:ext cx="4145130" cy="2737950"/>
                      </a:xfrm>
                      <a:prstGeom prst="rect">
                        <a:avLst/>
                      </a:prstGeom>
                    </p:spPr>
                  </p:pic>
                </p:oleObj>
              </mc:Fallback>
            </mc:AlternateContent>
          </a:graphicData>
        </a:graphic>
      </p:graphicFrame>
      <p:sp>
        <p:nvSpPr>
          <p:cNvPr id="8" name="Rectangle 7"/>
          <p:cNvSpPr/>
          <p:nvPr/>
        </p:nvSpPr>
        <p:spPr>
          <a:xfrm>
            <a:off x="385483" y="5342567"/>
            <a:ext cx="4132850" cy="338554"/>
          </a:xfrm>
          <a:prstGeom prst="rect">
            <a:avLst/>
          </a:prstGeom>
          <a:solidFill>
            <a:schemeClr val="accent1">
              <a:lumMod val="40000"/>
              <a:lumOff val="60000"/>
            </a:schemeClr>
          </a:solidFill>
        </p:spPr>
        <p:txBody>
          <a:bodyPr wrap="square">
            <a:spAutoFit/>
          </a:bodyPr>
          <a:lstStyle/>
          <a:p>
            <a:pPr algn="ctr"/>
            <a:r>
              <a:rPr lang="id-ID" sz="1600" dirty="0"/>
              <a:t>P-Value &gt; 0,150 yang lebih besar dari 𝞪 = 0,05, </a:t>
            </a:r>
            <a:endParaRPr lang="id-ID" sz="1600" dirty="0">
              <a:latin typeface="Times New Roman" panose="02020603050405020304" pitchFamily="18" charset="0"/>
              <a:cs typeface="Times New Roman" panose="02020603050405020304" pitchFamily="18" charset="0"/>
            </a:endParaRPr>
          </a:p>
        </p:txBody>
      </p:sp>
      <p:pic>
        <p:nvPicPr>
          <p:cNvPr id="10" name="Picture 9"/>
          <p:cNvPicPr/>
          <p:nvPr/>
        </p:nvPicPr>
        <p:blipFill rotWithShape="1">
          <a:blip r:embed="rId5"/>
          <a:srcRect l="1095" t="25274" r="70227" b="59521"/>
          <a:stretch/>
        </p:blipFill>
        <p:spPr bwMode="auto">
          <a:xfrm>
            <a:off x="442665" y="1317095"/>
            <a:ext cx="4319503" cy="1376680"/>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304800" y="851269"/>
            <a:ext cx="4801422" cy="400110"/>
          </a:xfrm>
          <a:prstGeom prst="rect">
            <a:avLst/>
          </a:prstGeom>
          <a:noFill/>
        </p:spPr>
        <p:txBody>
          <a:bodyPr wrap="square" lIns="91440" tIns="45720" rIns="91440" bIns="45720">
            <a:spAutoFit/>
          </a:bodyPr>
          <a:lstStyle/>
          <a:p>
            <a:r>
              <a:rPr lang="id-ID" sz="2000" b="1" cap="none" spc="0" dirty="0" smtClean="0">
                <a:ln w="0"/>
                <a:solidFill>
                  <a:schemeClr val="tx1"/>
                </a:solidFill>
                <a:latin typeface="Times New Roman" panose="02020603050405020304" pitchFamily="18" charset="0"/>
                <a:cs typeface="Times New Roman" panose="02020603050405020304" pitchFamily="18" charset="0"/>
              </a:rPr>
              <a:t>1. Uji residual white noise</a:t>
            </a:r>
            <a:endParaRPr lang="en-US" sz="2000" b="1" cap="none" spc="0" dirty="0">
              <a:ln w="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98930" y="2808178"/>
            <a:ext cx="4132850" cy="584775"/>
          </a:xfrm>
          <a:prstGeom prst="rect">
            <a:avLst/>
          </a:prstGeom>
          <a:solidFill>
            <a:schemeClr val="accent1">
              <a:lumMod val="40000"/>
              <a:lumOff val="60000"/>
            </a:schemeClr>
          </a:solidFill>
        </p:spPr>
        <p:txBody>
          <a:bodyPr wrap="square">
            <a:spAutoFit/>
          </a:bodyPr>
          <a:lstStyle/>
          <a:p>
            <a:pPr algn="ctr"/>
            <a:r>
              <a:rPr lang="id-ID" sz="1600" dirty="0" smtClean="0">
                <a:latin typeface="Times New Roman" panose="02020603050405020304" pitchFamily="18" charset="0"/>
                <a:ea typeface="Calibri" panose="020F0502020204030204" pitchFamily="34" charset="0"/>
                <a:cs typeface="Times New Roman" panose="02020603050405020304" pitchFamily="18" charset="0"/>
              </a:rPr>
              <a:t>Apabila </a:t>
            </a:r>
            <a:r>
              <a:rPr lang="id-ID" sz="1600" dirty="0">
                <a:latin typeface="Times New Roman" panose="02020603050405020304" pitchFamily="18" charset="0"/>
                <a:ea typeface="Calibri" panose="020F0502020204030204" pitchFamily="34" charset="0"/>
                <a:cs typeface="Times New Roman" panose="02020603050405020304" pitchFamily="18" charset="0"/>
              </a:rPr>
              <a:t>P-Value &gt; 𝞪 maka syarat residual white noise terpenuhi. </a:t>
            </a:r>
            <a:endParaRPr lang="id-ID" sz="1600" dirty="0">
              <a:latin typeface="Times New Roman" panose="02020603050405020304" pitchFamily="18" charset="0"/>
              <a:cs typeface="Times New Roman" panose="02020603050405020304" pitchFamily="18" charset="0"/>
            </a:endParaRPr>
          </a:p>
        </p:txBody>
      </p:sp>
      <p:sp>
        <p:nvSpPr>
          <p:cNvPr id="13" name="Rectangle 12"/>
          <p:cNvSpPr/>
          <p:nvPr/>
        </p:nvSpPr>
        <p:spPr>
          <a:xfrm>
            <a:off x="304800" y="3729720"/>
            <a:ext cx="4801422" cy="400110"/>
          </a:xfrm>
          <a:prstGeom prst="rect">
            <a:avLst/>
          </a:prstGeom>
          <a:noFill/>
        </p:spPr>
        <p:txBody>
          <a:bodyPr wrap="square" lIns="91440" tIns="45720" rIns="91440" bIns="45720">
            <a:spAutoFit/>
          </a:bodyPr>
          <a:lstStyle/>
          <a:p>
            <a:r>
              <a:rPr lang="id-ID" sz="2000" b="1" dirty="0">
                <a:ln w="0"/>
                <a:latin typeface="Times New Roman" panose="02020603050405020304" pitchFamily="18" charset="0"/>
                <a:cs typeface="Times New Roman" panose="02020603050405020304" pitchFamily="18" charset="0"/>
              </a:rPr>
              <a:t>2</a:t>
            </a:r>
            <a:r>
              <a:rPr lang="id-ID" sz="2000" b="1" cap="none" spc="0" dirty="0" smtClean="0">
                <a:ln w="0"/>
                <a:solidFill>
                  <a:schemeClr val="tx1"/>
                </a:solidFill>
                <a:latin typeface="Times New Roman" panose="02020603050405020304" pitchFamily="18" charset="0"/>
                <a:cs typeface="Times New Roman" panose="02020603050405020304" pitchFamily="18" charset="0"/>
              </a:rPr>
              <a:t>. U</a:t>
            </a:r>
            <a:r>
              <a:rPr lang="id-ID" sz="2000" b="1" dirty="0" smtClean="0">
                <a:latin typeface="Times New Roman" panose="02020603050405020304" pitchFamily="18" charset="0"/>
                <a:cs typeface="Times New Roman" panose="02020603050405020304" pitchFamily="18" charset="0"/>
              </a:rPr>
              <a:t>ji </a:t>
            </a:r>
            <a:r>
              <a:rPr lang="id-ID" sz="2000" b="1" dirty="0">
                <a:latin typeface="Times New Roman" panose="02020603050405020304" pitchFamily="18" charset="0"/>
                <a:cs typeface="Times New Roman" panose="02020603050405020304" pitchFamily="18" charset="0"/>
              </a:rPr>
              <a:t>asumsi distribusi normal</a:t>
            </a:r>
            <a:endParaRPr lang="en-US" sz="2000" b="1" cap="none" spc="0" dirty="0">
              <a:ln w="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4241" y="4284784"/>
            <a:ext cx="4105956" cy="830997"/>
          </a:xfrm>
          <a:prstGeom prst="rect">
            <a:avLst/>
          </a:prstGeom>
          <a:solidFill>
            <a:schemeClr val="accent1">
              <a:lumMod val="40000"/>
              <a:lumOff val="60000"/>
            </a:schemeClr>
          </a:solidFill>
        </p:spPr>
        <p:txBody>
          <a:bodyPr wrap="square">
            <a:spAutoFit/>
          </a:bodyPr>
          <a:lstStyle/>
          <a:p>
            <a:r>
              <a:rPr lang="id-ID" sz="1600" dirty="0" smtClean="0">
                <a:latin typeface="Times New Roman" panose="02020603050405020304" pitchFamily="18" charset="0"/>
                <a:ea typeface="Calibri" panose="020F0502020204030204" pitchFamily="34" charset="0"/>
                <a:cs typeface="Times New Roman" panose="02020603050405020304" pitchFamily="18" charset="0"/>
              </a:rPr>
              <a:t>Uji </a:t>
            </a:r>
            <a:r>
              <a:rPr lang="id-ID" sz="1600" dirty="0">
                <a:latin typeface="Times New Roman" panose="02020603050405020304" pitchFamily="18" charset="0"/>
                <a:ea typeface="Calibri" panose="020F0502020204030204" pitchFamily="34" charset="0"/>
                <a:cs typeface="Times New Roman" panose="02020603050405020304" pitchFamily="18" charset="0"/>
              </a:rPr>
              <a:t>residual berdistribusi normal </a:t>
            </a:r>
            <a:r>
              <a:rPr lang="id-ID" sz="1600" dirty="0" smtClean="0">
                <a:latin typeface="Times New Roman" panose="02020603050405020304" pitchFamily="18" charset="0"/>
                <a:ea typeface="Calibri" panose="020F0502020204030204" pitchFamily="34" charset="0"/>
                <a:cs typeface="Times New Roman" panose="02020603050405020304" pitchFamily="18" charset="0"/>
              </a:rPr>
              <a:t>dilakukan </a:t>
            </a:r>
            <a:r>
              <a:rPr lang="id-ID" sz="1600" dirty="0">
                <a:latin typeface="Times New Roman" panose="02020603050405020304" pitchFamily="18" charset="0"/>
                <a:ea typeface="Calibri" panose="020F0502020204030204" pitchFamily="34" charset="0"/>
                <a:cs typeface="Times New Roman" panose="02020603050405020304" pitchFamily="18" charset="0"/>
              </a:rPr>
              <a:t>dengan uji Kolmogorov-Smirnov. </a:t>
            </a:r>
            <a:endParaRPr lang="id-ID" sz="1600" dirty="0" smtClean="0">
              <a:latin typeface="Times New Roman" panose="02020603050405020304" pitchFamily="18" charset="0"/>
              <a:ea typeface="Calibri" panose="020F0502020204030204" pitchFamily="34" charset="0"/>
              <a:cs typeface="Times New Roman" panose="02020603050405020304" pitchFamily="18" charset="0"/>
            </a:endParaRPr>
          </a:p>
          <a:p>
            <a:r>
              <a:rPr lang="id-ID" sz="1600" dirty="0" smtClean="0">
                <a:latin typeface="Times New Roman" panose="02020603050405020304" pitchFamily="18" charset="0"/>
                <a:ea typeface="Calibri" panose="020F0502020204030204" pitchFamily="34" charset="0"/>
                <a:cs typeface="Times New Roman" panose="02020603050405020304" pitchFamily="18" charset="0"/>
              </a:rPr>
              <a:t>Uji </a:t>
            </a:r>
            <a:r>
              <a:rPr lang="id-ID" sz="1600" dirty="0">
                <a:latin typeface="Times New Roman" panose="02020603050405020304" pitchFamily="18" charset="0"/>
                <a:ea typeface="Calibri" panose="020F0502020204030204" pitchFamily="34" charset="0"/>
                <a:cs typeface="Times New Roman" panose="02020603050405020304" pitchFamily="18" charset="0"/>
              </a:rPr>
              <a:t>ini mensyaratkan P-Value &gt; 𝞪. </a:t>
            </a:r>
            <a:endParaRPr lang="id-ID" sz="1600" dirty="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505286435"/>
              </p:ext>
            </p:extLst>
          </p:nvPr>
        </p:nvGraphicFramePr>
        <p:xfrm>
          <a:off x="4531780" y="736108"/>
          <a:ext cx="4145130" cy="2763420"/>
        </p:xfrm>
        <a:graphic>
          <a:graphicData uri="http://schemas.openxmlformats.org/presentationml/2006/ole">
            <mc:AlternateContent xmlns:mc="http://schemas.openxmlformats.org/markup-compatibility/2006">
              <mc:Choice xmlns:v="urn:schemas-microsoft-com:vml" Requires="v">
                <p:oleObj spid="_x0000_s13347" name="Graph" r:id="rId6" imgW="5486400" imgH="3657600" progId="MtbGraph.Document.16">
                  <p:embed/>
                </p:oleObj>
              </mc:Choice>
              <mc:Fallback>
                <p:oleObj name="Graph" r:id="rId6" imgW="5486400" imgH="3657600" progId="MtbGraph.Document.16">
                  <p:embed/>
                  <p:pic>
                    <p:nvPicPr>
                      <p:cNvPr id="0" name=""/>
                      <p:cNvPicPr/>
                      <p:nvPr/>
                    </p:nvPicPr>
                    <p:blipFill>
                      <a:blip r:embed="rId7"/>
                      <a:stretch>
                        <a:fillRect/>
                      </a:stretch>
                    </p:blipFill>
                    <p:spPr>
                      <a:xfrm>
                        <a:off x="4531780" y="736108"/>
                        <a:ext cx="4145130" cy="2763420"/>
                      </a:xfrm>
                      <a:prstGeom prst="rect">
                        <a:avLst/>
                      </a:prstGeom>
                    </p:spPr>
                  </p:pic>
                </p:oleObj>
              </mc:Fallback>
            </mc:AlternateContent>
          </a:graphicData>
        </a:graphic>
      </p:graphicFrame>
      <p:sp>
        <p:nvSpPr>
          <p:cNvPr id="15" name="Oval 14"/>
          <p:cNvSpPr/>
          <p:nvPr/>
        </p:nvSpPr>
        <p:spPr>
          <a:xfrm>
            <a:off x="0" y="2325950"/>
            <a:ext cx="3836894" cy="253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6" name="Oval 15"/>
          <p:cNvSpPr/>
          <p:nvPr/>
        </p:nvSpPr>
        <p:spPr>
          <a:xfrm>
            <a:off x="8001000" y="1662953"/>
            <a:ext cx="878895" cy="1499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TextBox 17"/>
          <p:cNvSpPr txBox="1"/>
          <p:nvPr/>
        </p:nvSpPr>
        <p:spPr>
          <a:xfrm>
            <a:off x="83500" y="6429921"/>
            <a:ext cx="445544" cy="369332"/>
          </a:xfrm>
          <a:prstGeom prst="rect">
            <a:avLst/>
          </a:prstGeom>
          <a:noFill/>
        </p:spPr>
        <p:txBody>
          <a:bodyPr wrap="square" rtlCol="0">
            <a:spAutoFit/>
          </a:bodyPr>
          <a:lstStyle/>
          <a:p>
            <a:r>
              <a:rPr lang="id-ID" b="1" dirty="0" smtClean="0"/>
              <a:t>16</a:t>
            </a:r>
            <a:endParaRPr lang="id-ID" b="1" dirty="0"/>
          </a:p>
        </p:txBody>
      </p:sp>
    </p:spTree>
    <p:extLst>
      <p:ext uri="{BB962C8B-B14F-4D97-AF65-F5344CB8AC3E}">
        <p14:creationId xmlns:p14="http://schemas.microsoft.com/office/powerpoint/2010/main" val="2357591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aphicFrame>
        <p:nvGraphicFramePr>
          <p:cNvPr id="3" name="Chart 2"/>
          <p:cNvGraphicFramePr>
            <a:graphicFrameLocks/>
          </p:cNvGraphicFramePr>
          <p:nvPr>
            <p:extLst>
              <p:ext uri="{D42A27DB-BD31-4B8C-83A1-F6EECF244321}">
                <p14:modId xmlns:p14="http://schemas.microsoft.com/office/powerpoint/2010/main" val="2575469585"/>
              </p:ext>
            </p:extLst>
          </p:nvPr>
        </p:nvGraphicFramePr>
        <p:xfrm>
          <a:off x="223688" y="1997475"/>
          <a:ext cx="8696624" cy="368457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88048" y="1066800"/>
            <a:ext cx="8565776" cy="707886"/>
          </a:xfrm>
          <a:prstGeom prst="rect">
            <a:avLst/>
          </a:prstGeom>
          <a:noFill/>
        </p:spPr>
        <p:txBody>
          <a:bodyPr wrap="square" lIns="91440" tIns="45720" rIns="91440" bIns="45720">
            <a:spAutoFit/>
          </a:bodyPr>
          <a:lstStyle/>
          <a:p>
            <a:pPr algn="ctr"/>
            <a:r>
              <a:rPr lang="id-ID" sz="2000" b="1" cap="none" spc="0" dirty="0" smtClean="0">
                <a:ln w="0"/>
                <a:solidFill>
                  <a:schemeClr val="tx1"/>
                </a:solidFill>
              </a:rPr>
              <a:t>Plot data asli IOD+EMI dengan Model Prediksi ARIMA (4,1,5) </a:t>
            </a:r>
          </a:p>
          <a:p>
            <a:pPr algn="ctr"/>
            <a:r>
              <a:rPr lang="id-ID" sz="2000" b="1" dirty="0">
                <a:ln w="0"/>
              </a:rPr>
              <a:t>p</a:t>
            </a:r>
            <a:r>
              <a:rPr lang="id-ID" sz="2000" b="1" cap="none" spc="0" dirty="0" smtClean="0">
                <a:ln w="0"/>
                <a:solidFill>
                  <a:schemeClr val="tx1"/>
                </a:solidFill>
              </a:rPr>
              <a:t>eriode Juni 1981– Desember 2016</a:t>
            </a:r>
            <a:endParaRPr lang="en-US" sz="2000" b="1" cap="none" spc="0" dirty="0">
              <a:ln w="0"/>
              <a:solidFill>
                <a:schemeClr val="tx1"/>
              </a:solidFill>
            </a:endParaRPr>
          </a:p>
        </p:txBody>
      </p:sp>
      <p:sp>
        <p:nvSpPr>
          <p:cNvPr id="5" name="Rectangle 4"/>
          <p:cNvSpPr/>
          <p:nvPr/>
        </p:nvSpPr>
        <p:spPr>
          <a:xfrm>
            <a:off x="6553200" y="5838168"/>
            <a:ext cx="22098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defRPr sz="1400" b="1" i="0" u="none" strike="noStrike" kern="1200" baseline="0">
                <a:solidFill>
                  <a:prstClr val="black"/>
                </a:solidFill>
                <a:latin typeface="+mn-lt"/>
                <a:ea typeface="+mn-ea"/>
                <a:cs typeface="+mn-cs"/>
              </a:defRPr>
            </a:pPr>
            <a:r>
              <a:rPr lang="id-ID" sz="2000" b="1" dirty="0" smtClean="0"/>
              <a:t>Korelasi (R)</a:t>
            </a:r>
            <a:r>
              <a:rPr lang="en-US" sz="2000" b="1" dirty="0" smtClean="0"/>
              <a:t> = 0</a:t>
            </a:r>
            <a:r>
              <a:rPr lang="id-ID" sz="2000" b="1" dirty="0"/>
              <a:t>,</a:t>
            </a:r>
            <a:r>
              <a:rPr lang="id-ID" sz="2000" b="1" dirty="0" smtClean="0"/>
              <a:t>920</a:t>
            </a:r>
            <a:endParaRPr lang="en-US" sz="2000" b="1" dirty="0"/>
          </a:p>
        </p:txBody>
      </p:sp>
      <p:sp>
        <p:nvSpPr>
          <p:cNvPr id="6" name="Rectangle 5"/>
          <p:cNvSpPr/>
          <p:nvPr/>
        </p:nvSpPr>
        <p:spPr>
          <a:xfrm>
            <a:off x="5742753" y="-64814"/>
            <a:ext cx="3301545" cy="523220"/>
          </a:xfrm>
          <a:prstGeom prst="rect">
            <a:avLst/>
          </a:prstGeom>
          <a:noFill/>
        </p:spPr>
        <p:txBody>
          <a:bodyPr wrap="none" lIns="91440" tIns="45720" rIns="91440" bIns="45720">
            <a:spAutoFit/>
          </a:bodyPr>
          <a:lstStyle/>
          <a:p>
            <a:r>
              <a:rPr lang="id-ID" sz="2800" b="1" i="1" cap="none" spc="0" dirty="0" smtClean="0">
                <a:ln w="0"/>
                <a:solidFill>
                  <a:srgbClr val="002060"/>
                </a:solidFill>
                <a:effectLst>
                  <a:outerShdw blurRad="38100" dist="19050" dir="2700000" algn="tl" rotWithShape="0">
                    <a:schemeClr val="dk1">
                      <a:alpha val="40000"/>
                    </a:schemeClr>
                  </a:outerShdw>
                </a:effectLst>
              </a:rPr>
              <a:t>Pembelajaran Model</a:t>
            </a:r>
            <a:endParaRPr lang="en-US" sz="2800" b="1" i="1" cap="none" spc="0" dirty="0">
              <a:ln w="0"/>
              <a:solidFill>
                <a:srgbClr val="002060"/>
              </a:solidFill>
              <a:effectLst>
                <a:outerShdw blurRad="38100" dist="19050" dir="2700000" algn="tl" rotWithShape="0">
                  <a:schemeClr val="dk1">
                    <a:alpha val="40000"/>
                  </a:schemeClr>
                </a:outerShdw>
              </a:effectLst>
            </a:endParaRPr>
          </a:p>
        </p:txBody>
      </p:sp>
      <p:sp>
        <p:nvSpPr>
          <p:cNvPr id="8" name="TextBox 7"/>
          <p:cNvSpPr txBox="1"/>
          <p:nvPr/>
        </p:nvSpPr>
        <p:spPr>
          <a:xfrm>
            <a:off x="83500" y="6429921"/>
            <a:ext cx="445544" cy="369332"/>
          </a:xfrm>
          <a:prstGeom prst="rect">
            <a:avLst/>
          </a:prstGeom>
          <a:noFill/>
        </p:spPr>
        <p:txBody>
          <a:bodyPr wrap="square" rtlCol="0">
            <a:spAutoFit/>
          </a:bodyPr>
          <a:lstStyle/>
          <a:p>
            <a:r>
              <a:rPr lang="id-ID" b="1" dirty="0" smtClean="0"/>
              <a:t>17</a:t>
            </a:r>
            <a:endParaRPr lang="id-ID" b="1" dirty="0"/>
          </a:p>
        </p:txBody>
      </p:sp>
    </p:spTree>
    <p:extLst>
      <p:ext uri="{BB962C8B-B14F-4D97-AF65-F5344CB8AC3E}">
        <p14:creationId xmlns:p14="http://schemas.microsoft.com/office/powerpoint/2010/main" val="2704222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 name="Rectangle 2"/>
          <p:cNvSpPr/>
          <p:nvPr/>
        </p:nvSpPr>
        <p:spPr>
          <a:xfrm>
            <a:off x="6553200" y="-76200"/>
            <a:ext cx="2390526" cy="523220"/>
          </a:xfrm>
          <a:prstGeom prst="rect">
            <a:avLst/>
          </a:prstGeom>
          <a:noFill/>
        </p:spPr>
        <p:txBody>
          <a:bodyPr wrap="none" lIns="91440" tIns="45720" rIns="91440" bIns="45720">
            <a:spAutoFit/>
          </a:bodyPr>
          <a:lstStyle/>
          <a:p>
            <a:r>
              <a:rPr lang="id-ID" sz="2800" b="1" i="1" cap="none" spc="0" dirty="0" smtClean="0">
                <a:ln w="0"/>
                <a:solidFill>
                  <a:srgbClr val="002060"/>
                </a:solidFill>
                <a:effectLst>
                  <a:outerShdw blurRad="38100" dist="19050" dir="2700000" algn="tl" rotWithShape="0">
                    <a:schemeClr val="dk1">
                      <a:alpha val="40000"/>
                    </a:schemeClr>
                  </a:outerShdw>
                </a:effectLst>
              </a:rPr>
              <a:t>Validasi Model</a:t>
            </a:r>
            <a:endParaRPr lang="en-US" sz="2800" b="1" i="1" cap="none" spc="0" dirty="0">
              <a:ln w="0"/>
              <a:solidFill>
                <a:srgbClr val="002060"/>
              </a:solidFill>
              <a:effectLst>
                <a:outerShdw blurRad="38100" dist="19050" dir="2700000" algn="tl" rotWithShape="0">
                  <a:schemeClr val="dk1">
                    <a:alpha val="40000"/>
                  </a:schemeClr>
                </a:outerShdw>
              </a:effectLst>
            </a:endParaRPr>
          </a:p>
        </p:txBody>
      </p:sp>
      <p:sp>
        <p:nvSpPr>
          <p:cNvPr id="4" name="Rectangle 3"/>
          <p:cNvSpPr/>
          <p:nvPr/>
        </p:nvSpPr>
        <p:spPr>
          <a:xfrm>
            <a:off x="-8963" y="791963"/>
            <a:ext cx="9152963" cy="400110"/>
          </a:xfrm>
          <a:prstGeom prst="rect">
            <a:avLst/>
          </a:prstGeom>
          <a:noFill/>
        </p:spPr>
        <p:txBody>
          <a:bodyPr wrap="square" lIns="91440" tIns="45720" rIns="91440" bIns="45720">
            <a:spAutoFit/>
          </a:bodyPr>
          <a:lstStyle/>
          <a:p>
            <a:pPr algn="ctr"/>
            <a:r>
              <a:rPr lang="id-ID" sz="2000" b="1" dirty="0" smtClean="0">
                <a:ln w="0"/>
              </a:rPr>
              <a:t>H</a:t>
            </a:r>
            <a:r>
              <a:rPr lang="id-ID" sz="2000" b="1" cap="none" spc="0" dirty="0" smtClean="0">
                <a:ln w="0"/>
                <a:solidFill>
                  <a:schemeClr val="tx1"/>
                </a:solidFill>
              </a:rPr>
              <a:t>asil Uji validasi data asli DMI+EMI dengan Model Prediksi ARIMA (4,1,5) </a:t>
            </a:r>
          </a:p>
        </p:txBody>
      </p:sp>
      <p:graphicFrame>
        <p:nvGraphicFramePr>
          <p:cNvPr id="5" name="Object 4"/>
          <p:cNvGraphicFramePr>
            <a:graphicFrameLocks noChangeAspect="1"/>
          </p:cNvGraphicFramePr>
          <p:nvPr>
            <p:extLst/>
          </p:nvPr>
        </p:nvGraphicFramePr>
        <p:xfrm>
          <a:off x="1320259" y="1724978"/>
          <a:ext cx="3337411" cy="2235082"/>
        </p:xfrm>
        <a:graphic>
          <a:graphicData uri="http://schemas.openxmlformats.org/presentationml/2006/ole">
            <mc:AlternateContent xmlns:mc="http://schemas.openxmlformats.org/markup-compatibility/2006">
              <mc:Choice xmlns:v="urn:schemas-microsoft-com:vml" Requires="v">
                <p:oleObj spid="_x0000_s14402" name="Graph" r:id="rId3" imgW="5486400" imgH="3657600" progId="MtbGraph.Document.16">
                  <p:embed/>
                </p:oleObj>
              </mc:Choice>
              <mc:Fallback>
                <p:oleObj name="Graph" r:id="rId3" imgW="5486400" imgH="3657600" progId="MtbGraph.Document.16">
                  <p:embed/>
                  <p:pic>
                    <p:nvPicPr>
                      <p:cNvPr id="0" name=""/>
                      <p:cNvPicPr/>
                      <p:nvPr/>
                    </p:nvPicPr>
                    <p:blipFill>
                      <a:blip r:embed="rId4"/>
                      <a:stretch>
                        <a:fillRect/>
                      </a:stretch>
                    </p:blipFill>
                    <p:spPr>
                      <a:xfrm>
                        <a:off x="1320259" y="1724978"/>
                        <a:ext cx="3337411" cy="2235082"/>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4665719" y="1708267"/>
          <a:ext cx="3393548" cy="2235082"/>
        </p:xfrm>
        <a:graphic>
          <a:graphicData uri="http://schemas.openxmlformats.org/presentationml/2006/ole">
            <mc:AlternateContent xmlns:mc="http://schemas.openxmlformats.org/markup-compatibility/2006">
              <mc:Choice xmlns:v="urn:schemas-microsoft-com:vml" Requires="v">
                <p:oleObj spid="_x0000_s14403" name="Graph" r:id="rId5" imgW="5486400" imgH="3657600" progId="MtbGraph.Document.16">
                  <p:embed/>
                </p:oleObj>
              </mc:Choice>
              <mc:Fallback>
                <p:oleObj name="Graph" r:id="rId5" imgW="5486400" imgH="3657600" progId="MtbGraph.Document.16">
                  <p:embed/>
                  <p:pic>
                    <p:nvPicPr>
                      <p:cNvPr id="0" name=""/>
                      <p:cNvPicPr/>
                      <p:nvPr/>
                    </p:nvPicPr>
                    <p:blipFill>
                      <a:blip r:embed="rId6"/>
                      <a:stretch>
                        <a:fillRect/>
                      </a:stretch>
                    </p:blipFill>
                    <p:spPr>
                      <a:xfrm>
                        <a:off x="4665719" y="1708267"/>
                        <a:ext cx="3393548" cy="2235082"/>
                      </a:xfrm>
                      <a:prstGeom prst="rect">
                        <a:avLst/>
                      </a:prstGeom>
                    </p:spPr>
                  </p:pic>
                </p:oleObj>
              </mc:Fallback>
            </mc:AlternateContent>
          </a:graphicData>
        </a:graphic>
      </p:graphicFrame>
      <p:sp>
        <p:nvSpPr>
          <p:cNvPr id="7" name="Rectangle 6"/>
          <p:cNvSpPr/>
          <p:nvPr/>
        </p:nvSpPr>
        <p:spPr>
          <a:xfrm rot="16200000">
            <a:off x="-227571" y="4703273"/>
            <a:ext cx="1978427" cy="707886"/>
          </a:xfrm>
          <a:prstGeom prst="rect">
            <a:avLst/>
          </a:prstGeom>
          <a:noFill/>
        </p:spPr>
        <p:txBody>
          <a:bodyPr wrap="none" lIns="91440" tIns="45720" rIns="91440" bIns="45720">
            <a:spAutoFit/>
          </a:bodyPr>
          <a:lstStyle/>
          <a:p>
            <a:pPr algn="ctr"/>
            <a:r>
              <a:rPr lang="id-ID" sz="2000" b="1" dirty="0">
                <a:ln w="0"/>
                <a:effectLst>
                  <a:outerShdw blurRad="38100" dist="19050" dir="2700000" algn="tl" rotWithShape="0">
                    <a:schemeClr val="dk1">
                      <a:alpha val="40000"/>
                    </a:schemeClr>
                  </a:outerShdw>
                </a:effectLst>
              </a:rPr>
              <a:t>9</a:t>
            </a:r>
            <a:r>
              <a:rPr lang="id-ID" sz="2000" b="1" cap="none" spc="0" dirty="0" smtClean="0">
                <a:ln w="0"/>
                <a:effectLst>
                  <a:outerShdw blurRad="38100" dist="19050" dir="2700000" algn="tl" rotWithShape="0">
                    <a:schemeClr val="dk1">
                      <a:alpha val="40000"/>
                    </a:schemeClr>
                  </a:outerShdw>
                </a:effectLst>
              </a:rPr>
              <a:t> bulan </a:t>
            </a:r>
          </a:p>
          <a:p>
            <a:pPr algn="ctr"/>
            <a:r>
              <a:rPr lang="id-ID" sz="2000" b="1" cap="none" spc="0" dirty="0" smtClean="0">
                <a:ln w="0"/>
                <a:effectLst>
                  <a:outerShdw blurRad="38100" dist="19050" dir="2700000" algn="tl" rotWithShape="0">
                    <a:schemeClr val="dk1">
                      <a:alpha val="40000"/>
                    </a:schemeClr>
                  </a:outerShdw>
                </a:effectLst>
              </a:rPr>
              <a:t>(Jan’17 – Sep’17)</a:t>
            </a:r>
            <a:endParaRPr lang="en-US" sz="2000" b="1" cap="none" spc="0" dirty="0">
              <a:ln w="0"/>
              <a:effectLst>
                <a:outerShdw blurRad="38100" dist="19050" dir="2700000" algn="tl" rotWithShape="0">
                  <a:schemeClr val="dk1">
                    <a:alpha val="40000"/>
                  </a:schemeClr>
                </a:outerShdw>
              </a:effectLst>
            </a:endParaRPr>
          </a:p>
        </p:txBody>
      </p:sp>
      <p:sp>
        <p:nvSpPr>
          <p:cNvPr id="8" name="Rectangle 7"/>
          <p:cNvSpPr/>
          <p:nvPr/>
        </p:nvSpPr>
        <p:spPr>
          <a:xfrm rot="5400000">
            <a:off x="7489085" y="2471865"/>
            <a:ext cx="1949573" cy="707886"/>
          </a:xfrm>
          <a:prstGeom prst="rect">
            <a:avLst/>
          </a:prstGeom>
          <a:noFill/>
        </p:spPr>
        <p:txBody>
          <a:bodyPr wrap="none" lIns="91440" tIns="45720" rIns="91440" bIns="45720">
            <a:spAutoFit/>
          </a:bodyPr>
          <a:lstStyle/>
          <a:p>
            <a:pPr algn="ctr"/>
            <a:r>
              <a:rPr lang="id-ID" sz="2000" b="1" dirty="0">
                <a:ln w="0"/>
              </a:rPr>
              <a:t>6</a:t>
            </a:r>
            <a:r>
              <a:rPr lang="id-ID" sz="2000" b="1" cap="none" spc="0" dirty="0" smtClean="0">
                <a:ln w="0"/>
              </a:rPr>
              <a:t> bulan </a:t>
            </a:r>
          </a:p>
          <a:p>
            <a:pPr algn="ctr"/>
            <a:r>
              <a:rPr lang="id-ID" sz="2000" b="1" cap="none" spc="0" dirty="0" smtClean="0">
                <a:ln w="0"/>
              </a:rPr>
              <a:t>(Jan’17 – Jun’17)</a:t>
            </a:r>
            <a:endParaRPr lang="en-US" sz="2000" b="1" cap="none" spc="0" dirty="0">
              <a:ln w="0"/>
            </a:endParaRPr>
          </a:p>
        </p:txBody>
      </p:sp>
      <p:sp>
        <p:nvSpPr>
          <p:cNvPr id="9" name="Rectangle 8"/>
          <p:cNvSpPr/>
          <p:nvPr/>
        </p:nvSpPr>
        <p:spPr>
          <a:xfrm>
            <a:off x="2737777" y="3167107"/>
            <a:ext cx="1157689" cy="400110"/>
          </a:xfrm>
          <a:prstGeom prst="rect">
            <a:avLst/>
          </a:prstGeom>
          <a:noFill/>
        </p:spPr>
        <p:txBody>
          <a:bodyPr wrap="none" lIns="91440" tIns="45720" rIns="91440" bIns="45720">
            <a:spAutoFit/>
          </a:bodyPr>
          <a:lstStyle/>
          <a:p>
            <a:pPr algn="ctr">
              <a:defRPr sz="1400" b="1" i="0" u="none" strike="noStrike" kern="1200" baseline="0">
                <a:solidFill>
                  <a:prstClr val="black"/>
                </a:solidFill>
                <a:latin typeface="+mn-lt"/>
                <a:ea typeface="+mn-ea"/>
                <a:cs typeface="+mn-cs"/>
              </a:defRPr>
            </a:pPr>
            <a:r>
              <a:rPr lang="en-US" sz="2000" b="1" dirty="0" smtClean="0"/>
              <a:t>R </a:t>
            </a:r>
            <a:r>
              <a:rPr lang="en-US" sz="2000" b="1" dirty="0"/>
              <a:t>= </a:t>
            </a:r>
            <a:r>
              <a:rPr lang="en-US" sz="2000" b="1" dirty="0" smtClean="0"/>
              <a:t>0</a:t>
            </a:r>
            <a:r>
              <a:rPr lang="id-ID" sz="2000" b="1" dirty="0" smtClean="0"/>
              <a:t>,</a:t>
            </a:r>
            <a:r>
              <a:rPr lang="en-US" sz="2000" b="1" dirty="0" smtClean="0"/>
              <a:t>99</a:t>
            </a:r>
            <a:r>
              <a:rPr lang="id-ID" sz="2000" b="1" dirty="0" smtClean="0"/>
              <a:t>7</a:t>
            </a:r>
            <a:endParaRPr lang="en-US" sz="2000" b="1" dirty="0"/>
          </a:p>
        </p:txBody>
      </p:sp>
      <p:sp>
        <p:nvSpPr>
          <p:cNvPr id="10" name="Rectangle 9"/>
          <p:cNvSpPr/>
          <p:nvPr/>
        </p:nvSpPr>
        <p:spPr>
          <a:xfrm>
            <a:off x="6188363" y="3190964"/>
            <a:ext cx="1157689" cy="400110"/>
          </a:xfrm>
          <a:prstGeom prst="rect">
            <a:avLst/>
          </a:prstGeom>
          <a:noFill/>
        </p:spPr>
        <p:txBody>
          <a:bodyPr wrap="none" lIns="91440" tIns="45720" rIns="91440" bIns="45720">
            <a:spAutoFit/>
          </a:bodyPr>
          <a:lstStyle/>
          <a:p>
            <a:pPr algn="ctr">
              <a:defRPr sz="1400" b="1" i="0" u="none" strike="noStrike" kern="1200" baseline="0">
                <a:solidFill>
                  <a:prstClr val="black"/>
                </a:solidFill>
                <a:latin typeface="+mn-lt"/>
                <a:ea typeface="+mn-ea"/>
                <a:cs typeface="+mn-cs"/>
              </a:defRPr>
            </a:pPr>
            <a:r>
              <a:rPr lang="en-US" sz="2000" b="1" dirty="0" smtClean="0">
                <a:solidFill>
                  <a:prstClr val="black"/>
                </a:solidFill>
              </a:rPr>
              <a:t>R </a:t>
            </a:r>
            <a:r>
              <a:rPr lang="en-US" sz="2000" b="1" dirty="0">
                <a:solidFill>
                  <a:prstClr val="black"/>
                </a:solidFill>
              </a:rPr>
              <a:t>= </a:t>
            </a:r>
            <a:r>
              <a:rPr lang="en-US" sz="2000" b="1" dirty="0" smtClean="0">
                <a:solidFill>
                  <a:prstClr val="black"/>
                </a:solidFill>
              </a:rPr>
              <a:t>0</a:t>
            </a:r>
            <a:r>
              <a:rPr lang="id-ID" sz="2000" b="1" dirty="0" smtClean="0">
                <a:solidFill>
                  <a:prstClr val="black"/>
                </a:solidFill>
              </a:rPr>
              <a:t>,923</a:t>
            </a:r>
            <a:endParaRPr lang="en-US" sz="2000" b="1" dirty="0">
              <a:solidFill>
                <a:prstClr val="black"/>
              </a:solidFill>
            </a:endParaRPr>
          </a:p>
        </p:txBody>
      </p:sp>
      <p:graphicFrame>
        <p:nvGraphicFramePr>
          <p:cNvPr id="15" name="Object 14"/>
          <p:cNvGraphicFramePr>
            <a:graphicFrameLocks noChangeAspect="1"/>
          </p:cNvGraphicFramePr>
          <p:nvPr>
            <p:extLst/>
          </p:nvPr>
        </p:nvGraphicFramePr>
        <p:xfrm>
          <a:off x="1318782" y="3948477"/>
          <a:ext cx="3354985" cy="2262365"/>
        </p:xfrm>
        <a:graphic>
          <a:graphicData uri="http://schemas.openxmlformats.org/presentationml/2006/ole">
            <mc:AlternateContent xmlns:mc="http://schemas.openxmlformats.org/markup-compatibility/2006">
              <mc:Choice xmlns:v="urn:schemas-microsoft-com:vml" Requires="v">
                <p:oleObj spid="_x0000_s14404" name="Graph" r:id="rId7" imgW="5486400" imgH="3657600" progId="MtbGraph.Document.16">
                  <p:embed/>
                </p:oleObj>
              </mc:Choice>
              <mc:Fallback>
                <p:oleObj name="Graph" r:id="rId7" imgW="5486400" imgH="3657600" progId="MtbGraph.Document.16">
                  <p:embed/>
                  <p:pic>
                    <p:nvPicPr>
                      <p:cNvPr id="0" name=""/>
                      <p:cNvPicPr/>
                      <p:nvPr/>
                    </p:nvPicPr>
                    <p:blipFill>
                      <a:blip r:embed="rId8"/>
                      <a:stretch>
                        <a:fillRect/>
                      </a:stretch>
                    </p:blipFill>
                    <p:spPr>
                      <a:xfrm>
                        <a:off x="1318782" y="3948477"/>
                        <a:ext cx="3354985" cy="2262365"/>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4657670" y="3948477"/>
          <a:ext cx="3393548" cy="2262365"/>
        </p:xfrm>
        <a:graphic>
          <a:graphicData uri="http://schemas.openxmlformats.org/presentationml/2006/ole">
            <mc:AlternateContent xmlns:mc="http://schemas.openxmlformats.org/markup-compatibility/2006">
              <mc:Choice xmlns:v="urn:schemas-microsoft-com:vml" Requires="v">
                <p:oleObj spid="_x0000_s14405" name="Graph" r:id="rId9" imgW="5486400" imgH="3657600" progId="MtbGraph.Document.16">
                  <p:embed/>
                </p:oleObj>
              </mc:Choice>
              <mc:Fallback>
                <p:oleObj name="Graph" r:id="rId9" imgW="5486400" imgH="3657600" progId="MtbGraph.Document.16">
                  <p:embed/>
                  <p:pic>
                    <p:nvPicPr>
                      <p:cNvPr id="0" name=""/>
                      <p:cNvPicPr/>
                      <p:nvPr/>
                    </p:nvPicPr>
                    <p:blipFill>
                      <a:blip r:embed="rId10"/>
                      <a:stretch>
                        <a:fillRect/>
                      </a:stretch>
                    </p:blipFill>
                    <p:spPr>
                      <a:xfrm>
                        <a:off x="4657670" y="3948477"/>
                        <a:ext cx="3393548" cy="2262365"/>
                      </a:xfrm>
                      <a:prstGeom prst="rect">
                        <a:avLst/>
                      </a:prstGeom>
                    </p:spPr>
                  </p:pic>
                </p:oleObj>
              </mc:Fallback>
            </mc:AlternateContent>
          </a:graphicData>
        </a:graphic>
      </p:graphicFrame>
      <p:sp>
        <p:nvSpPr>
          <p:cNvPr id="17" name="Rectangle 16"/>
          <p:cNvSpPr/>
          <p:nvPr/>
        </p:nvSpPr>
        <p:spPr>
          <a:xfrm>
            <a:off x="2592721" y="5454439"/>
            <a:ext cx="1447800" cy="400110"/>
          </a:xfrm>
          <a:prstGeom prst="rect">
            <a:avLst/>
          </a:prstGeom>
          <a:noFill/>
        </p:spPr>
        <p:txBody>
          <a:bodyPr wrap="square" lIns="91440" tIns="45720" rIns="91440" bIns="45720">
            <a:spAutoFit/>
          </a:bodyPr>
          <a:lstStyle/>
          <a:p>
            <a:pPr algn="ctr">
              <a:defRPr sz="1400" b="1" i="0" u="none" strike="noStrike" kern="1200" baseline="0">
                <a:solidFill>
                  <a:prstClr val="black"/>
                </a:solidFill>
                <a:latin typeface="+mn-lt"/>
                <a:ea typeface="+mn-ea"/>
                <a:cs typeface="+mn-cs"/>
              </a:defRPr>
            </a:pPr>
            <a:r>
              <a:rPr lang="en-US" sz="2000" b="1" dirty="0" smtClean="0"/>
              <a:t>R </a:t>
            </a:r>
            <a:r>
              <a:rPr lang="en-US" sz="2000" b="1" dirty="0"/>
              <a:t>= </a:t>
            </a:r>
            <a:r>
              <a:rPr lang="en-US" sz="2000" b="1" dirty="0" smtClean="0"/>
              <a:t>0</a:t>
            </a:r>
            <a:r>
              <a:rPr lang="id-ID" sz="2000" b="1" dirty="0" smtClean="0"/>
              <a:t>,920</a:t>
            </a:r>
            <a:endParaRPr lang="en-US" sz="2000" b="1" dirty="0"/>
          </a:p>
        </p:txBody>
      </p:sp>
      <p:sp>
        <p:nvSpPr>
          <p:cNvPr id="18" name="Rectangle 17"/>
          <p:cNvSpPr/>
          <p:nvPr/>
        </p:nvSpPr>
        <p:spPr>
          <a:xfrm>
            <a:off x="6043308" y="5454439"/>
            <a:ext cx="1447800" cy="400110"/>
          </a:xfrm>
          <a:prstGeom prst="rect">
            <a:avLst/>
          </a:prstGeom>
          <a:noFill/>
        </p:spPr>
        <p:txBody>
          <a:bodyPr wrap="square" lIns="91440" tIns="45720" rIns="91440" bIns="45720">
            <a:spAutoFit/>
          </a:bodyPr>
          <a:lstStyle/>
          <a:p>
            <a:pPr algn="ctr">
              <a:defRPr sz="1400" b="1" i="0" u="none" strike="noStrike" kern="1200" baseline="0">
                <a:solidFill>
                  <a:prstClr val="black"/>
                </a:solidFill>
                <a:latin typeface="+mn-lt"/>
                <a:ea typeface="+mn-ea"/>
                <a:cs typeface="+mn-cs"/>
              </a:defRPr>
            </a:pPr>
            <a:r>
              <a:rPr lang="en-US" sz="2000" b="1" dirty="0" smtClean="0"/>
              <a:t>R </a:t>
            </a:r>
            <a:r>
              <a:rPr lang="en-US" sz="2000" b="1" dirty="0"/>
              <a:t>= </a:t>
            </a:r>
            <a:r>
              <a:rPr lang="en-US" sz="2000" b="1" dirty="0" smtClean="0"/>
              <a:t>0</a:t>
            </a:r>
            <a:r>
              <a:rPr lang="id-ID" sz="2000" b="1" dirty="0" smtClean="0"/>
              <a:t>,920</a:t>
            </a:r>
            <a:endParaRPr lang="en-US" sz="2000" b="1" dirty="0"/>
          </a:p>
        </p:txBody>
      </p:sp>
      <p:sp>
        <p:nvSpPr>
          <p:cNvPr id="19" name="Rectangle 18"/>
          <p:cNvSpPr/>
          <p:nvPr/>
        </p:nvSpPr>
        <p:spPr>
          <a:xfrm rot="16200000">
            <a:off x="-258702" y="2391379"/>
            <a:ext cx="2040687" cy="707886"/>
          </a:xfrm>
          <a:prstGeom prst="rect">
            <a:avLst/>
          </a:prstGeom>
          <a:noFill/>
        </p:spPr>
        <p:txBody>
          <a:bodyPr wrap="none" lIns="91440" tIns="45720" rIns="91440" bIns="45720">
            <a:spAutoFit/>
          </a:bodyPr>
          <a:lstStyle/>
          <a:p>
            <a:pPr algn="ctr"/>
            <a:r>
              <a:rPr lang="id-ID" sz="2000" b="1" cap="none" spc="0" dirty="0" smtClean="0">
                <a:ln w="0"/>
              </a:rPr>
              <a:t>3 bulan </a:t>
            </a:r>
          </a:p>
          <a:p>
            <a:pPr algn="ctr"/>
            <a:r>
              <a:rPr lang="id-ID" sz="2000" b="1" cap="none" spc="0" dirty="0" smtClean="0">
                <a:ln w="0"/>
              </a:rPr>
              <a:t>(Jan’17 – Mar’17)</a:t>
            </a:r>
            <a:endParaRPr lang="en-US" sz="2000" b="1" cap="none" spc="0" dirty="0">
              <a:ln w="0"/>
            </a:endParaRPr>
          </a:p>
        </p:txBody>
      </p:sp>
      <p:sp>
        <p:nvSpPr>
          <p:cNvPr id="20" name="Rectangle 19"/>
          <p:cNvSpPr/>
          <p:nvPr/>
        </p:nvSpPr>
        <p:spPr>
          <a:xfrm rot="5400000">
            <a:off x="7467701" y="4725875"/>
            <a:ext cx="2023632" cy="707886"/>
          </a:xfrm>
          <a:prstGeom prst="rect">
            <a:avLst/>
          </a:prstGeom>
          <a:noFill/>
        </p:spPr>
        <p:txBody>
          <a:bodyPr wrap="none" lIns="91440" tIns="45720" rIns="91440" bIns="45720">
            <a:spAutoFit/>
          </a:bodyPr>
          <a:lstStyle/>
          <a:p>
            <a:pPr algn="ctr"/>
            <a:r>
              <a:rPr lang="id-ID" sz="2000" b="1" dirty="0" smtClean="0">
                <a:ln w="0"/>
              </a:rPr>
              <a:t>11</a:t>
            </a:r>
            <a:r>
              <a:rPr lang="id-ID" sz="2000" b="1" cap="none" spc="0" dirty="0" smtClean="0">
                <a:ln w="0"/>
              </a:rPr>
              <a:t> bulan </a:t>
            </a:r>
          </a:p>
          <a:p>
            <a:pPr algn="ctr"/>
            <a:r>
              <a:rPr lang="id-ID" sz="2000" b="1" cap="none" spc="0" dirty="0" smtClean="0">
                <a:ln w="0"/>
              </a:rPr>
              <a:t>(Jan’17 – Nov’17)</a:t>
            </a:r>
            <a:endParaRPr lang="en-US" sz="2000" b="1" cap="none" spc="0" dirty="0">
              <a:ln w="0"/>
            </a:endParaRPr>
          </a:p>
        </p:txBody>
      </p:sp>
      <p:sp>
        <p:nvSpPr>
          <p:cNvPr id="22" name="TextBox 21"/>
          <p:cNvSpPr txBox="1"/>
          <p:nvPr/>
        </p:nvSpPr>
        <p:spPr>
          <a:xfrm>
            <a:off x="83500" y="6429921"/>
            <a:ext cx="445544" cy="369332"/>
          </a:xfrm>
          <a:prstGeom prst="rect">
            <a:avLst/>
          </a:prstGeom>
          <a:noFill/>
        </p:spPr>
        <p:txBody>
          <a:bodyPr wrap="square" rtlCol="0">
            <a:spAutoFit/>
          </a:bodyPr>
          <a:lstStyle/>
          <a:p>
            <a:r>
              <a:rPr lang="id-ID" b="1" dirty="0" smtClean="0"/>
              <a:t>18</a:t>
            </a:r>
            <a:endParaRPr lang="id-ID" b="1" dirty="0"/>
          </a:p>
        </p:txBody>
      </p:sp>
    </p:spTree>
    <p:extLst>
      <p:ext uri="{BB962C8B-B14F-4D97-AF65-F5344CB8AC3E}">
        <p14:creationId xmlns:p14="http://schemas.microsoft.com/office/powerpoint/2010/main" val="3756412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aphicFrame>
        <p:nvGraphicFramePr>
          <p:cNvPr id="3" name="Chart 2"/>
          <p:cNvGraphicFramePr>
            <a:graphicFrameLocks/>
          </p:cNvGraphicFramePr>
          <p:nvPr>
            <p:extLst>
              <p:ext uri="{D42A27DB-BD31-4B8C-83A1-F6EECF244321}">
                <p14:modId xmlns:p14="http://schemas.microsoft.com/office/powerpoint/2010/main" val="448884964"/>
              </p:ext>
            </p:extLst>
          </p:nvPr>
        </p:nvGraphicFramePr>
        <p:xfrm>
          <a:off x="304800" y="1905000"/>
          <a:ext cx="8534400" cy="405416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2"/>
          <p:cNvSpPr txBox="1">
            <a:spLocks/>
          </p:cNvSpPr>
          <p:nvPr/>
        </p:nvSpPr>
        <p:spPr>
          <a:xfrm>
            <a:off x="14848" y="906089"/>
            <a:ext cx="9144000" cy="7509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600" b="1" i="0" u="none" strike="noStrike" kern="1200" spc="0" baseline="0">
                <a:solidFill>
                  <a:prstClr val="black"/>
                </a:solidFill>
                <a:latin typeface="+mn-lt"/>
                <a:ea typeface="+mn-ea"/>
                <a:cs typeface="+mn-cs"/>
              </a:defRPr>
            </a:pPr>
            <a:r>
              <a:rPr lang="id-ID" sz="2000" b="1" dirty="0"/>
              <a:t>Time Series Anomali Curah Hujan dan Iklim Global </a:t>
            </a:r>
          </a:p>
          <a:p>
            <a:pPr algn="ctr">
              <a:defRPr sz="1600" b="1" i="0" u="none" strike="noStrike" kern="1200" spc="0" baseline="0">
                <a:solidFill>
                  <a:prstClr val="black"/>
                </a:solidFill>
                <a:latin typeface="+mn-lt"/>
                <a:ea typeface="+mn-ea"/>
                <a:cs typeface="+mn-cs"/>
              </a:defRPr>
            </a:pPr>
            <a:r>
              <a:rPr lang="id-ID" sz="2000" b="1" dirty="0"/>
              <a:t>Periode </a:t>
            </a:r>
            <a:r>
              <a:rPr lang="id-ID" sz="2000" b="1" dirty="0" smtClean="0"/>
              <a:t>2015-2016</a:t>
            </a:r>
            <a:endParaRPr lang="id-ID" sz="2000" b="1" dirty="0"/>
          </a:p>
        </p:txBody>
      </p:sp>
      <p:sp>
        <p:nvSpPr>
          <p:cNvPr id="10" name="Rectangle 9"/>
          <p:cNvSpPr/>
          <p:nvPr/>
        </p:nvSpPr>
        <p:spPr>
          <a:xfrm>
            <a:off x="5534524" y="-48089"/>
            <a:ext cx="3560170" cy="523220"/>
          </a:xfrm>
          <a:prstGeom prst="rect">
            <a:avLst/>
          </a:prstGeom>
          <a:noFill/>
        </p:spPr>
        <p:txBody>
          <a:bodyPr wrap="square" lIns="91440" tIns="45720" rIns="91440" bIns="45720">
            <a:spAutoFit/>
          </a:bodyPr>
          <a:lstStyle/>
          <a:p>
            <a:r>
              <a:rPr lang="id-ID" sz="2800" b="1" i="1" cap="none" spc="0" dirty="0" smtClean="0">
                <a:ln w="0"/>
                <a:solidFill>
                  <a:srgbClr val="002060"/>
                </a:solidFill>
                <a:effectLst>
                  <a:outerShdw blurRad="38100" dist="19050" dir="2700000" algn="tl" rotWithShape="0">
                    <a:schemeClr val="dk1">
                      <a:alpha val="40000"/>
                    </a:schemeClr>
                  </a:outerShdw>
                </a:effectLst>
              </a:rPr>
              <a:t>Aplikasi Cuaca Ekstrim</a:t>
            </a:r>
            <a:endParaRPr lang="en-US" sz="2800" b="1" i="1" cap="none" spc="0" dirty="0">
              <a:ln w="0"/>
              <a:solidFill>
                <a:srgbClr val="002060"/>
              </a:solidFill>
              <a:effectLst>
                <a:outerShdw blurRad="38100" dist="19050" dir="2700000" algn="tl" rotWithShape="0">
                  <a:schemeClr val="dk1">
                    <a:alpha val="40000"/>
                  </a:schemeClr>
                </a:outerShdw>
              </a:effectLst>
            </a:endParaRPr>
          </a:p>
        </p:txBody>
      </p:sp>
      <p:sp>
        <p:nvSpPr>
          <p:cNvPr id="11" name="Down Arrow 10"/>
          <p:cNvSpPr/>
          <p:nvPr/>
        </p:nvSpPr>
        <p:spPr>
          <a:xfrm>
            <a:off x="3409110" y="2349902"/>
            <a:ext cx="228600" cy="4572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Down Arrow 11"/>
          <p:cNvSpPr/>
          <p:nvPr/>
        </p:nvSpPr>
        <p:spPr>
          <a:xfrm flipH="1" flipV="1">
            <a:off x="7200309" y="4176012"/>
            <a:ext cx="228600" cy="457200"/>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6" name="Title 2"/>
          <p:cNvSpPr txBox="1">
            <a:spLocks/>
          </p:cNvSpPr>
          <p:nvPr/>
        </p:nvSpPr>
        <p:spPr>
          <a:xfrm>
            <a:off x="2590800" y="2041833"/>
            <a:ext cx="1804147" cy="4617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600" b="1" i="0" u="none" strike="noStrike" kern="1200" spc="0" baseline="0">
                <a:solidFill>
                  <a:prstClr val="black"/>
                </a:solidFill>
                <a:latin typeface="+mn-lt"/>
                <a:ea typeface="+mn-ea"/>
                <a:cs typeface="+mn-cs"/>
              </a:defRPr>
            </a:pPr>
            <a:r>
              <a:rPr lang="id-ID" sz="1600" b="1" dirty="0" smtClean="0"/>
              <a:t>Sept 2015</a:t>
            </a:r>
            <a:endParaRPr lang="id-ID" sz="1600" b="1" dirty="0"/>
          </a:p>
        </p:txBody>
      </p:sp>
      <p:sp>
        <p:nvSpPr>
          <p:cNvPr id="17" name="Title 2"/>
          <p:cNvSpPr txBox="1">
            <a:spLocks/>
          </p:cNvSpPr>
          <p:nvPr/>
        </p:nvSpPr>
        <p:spPr>
          <a:xfrm>
            <a:off x="6412535" y="4730871"/>
            <a:ext cx="1804147" cy="4617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600" b="1" i="0" u="none" strike="noStrike" kern="1200" spc="0" baseline="0">
                <a:solidFill>
                  <a:prstClr val="black"/>
                </a:solidFill>
                <a:latin typeface="+mn-lt"/>
                <a:ea typeface="+mn-ea"/>
                <a:cs typeface="+mn-cs"/>
              </a:defRPr>
            </a:pPr>
            <a:r>
              <a:rPr lang="id-ID" sz="1600" b="1" dirty="0" smtClean="0"/>
              <a:t>Okt 2016</a:t>
            </a:r>
            <a:endParaRPr lang="id-ID" sz="1600" b="1" dirty="0"/>
          </a:p>
        </p:txBody>
      </p:sp>
      <p:sp>
        <p:nvSpPr>
          <p:cNvPr id="13" name="TextBox 12"/>
          <p:cNvSpPr txBox="1"/>
          <p:nvPr/>
        </p:nvSpPr>
        <p:spPr>
          <a:xfrm>
            <a:off x="83500" y="6429921"/>
            <a:ext cx="445544" cy="369332"/>
          </a:xfrm>
          <a:prstGeom prst="rect">
            <a:avLst/>
          </a:prstGeom>
          <a:noFill/>
        </p:spPr>
        <p:txBody>
          <a:bodyPr wrap="square" rtlCol="0">
            <a:spAutoFit/>
          </a:bodyPr>
          <a:lstStyle/>
          <a:p>
            <a:r>
              <a:rPr lang="id-ID" b="1" dirty="0" smtClean="0"/>
              <a:t>19</a:t>
            </a:r>
            <a:endParaRPr lang="id-ID" b="1" dirty="0"/>
          </a:p>
        </p:txBody>
      </p:sp>
    </p:spTree>
    <p:extLst>
      <p:ext uri="{BB962C8B-B14F-4D97-AF65-F5344CB8AC3E}">
        <p14:creationId xmlns:p14="http://schemas.microsoft.com/office/powerpoint/2010/main" val="3010227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Rectangle 2"/>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667" t="19356" r="21667" b="19356"/>
          <a:stretch/>
        </p:blipFill>
        <p:spPr>
          <a:xfrm>
            <a:off x="684404" y="1177911"/>
            <a:ext cx="7838185" cy="4610697"/>
          </a:xfrm>
          <a:prstGeom prst="rect">
            <a:avLst/>
          </a:prstGeom>
        </p:spPr>
      </p:pic>
      <p:sp>
        <p:nvSpPr>
          <p:cNvPr id="5" name="Oval 4"/>
          <p:cNvSpPr>
            <a:spLocks noChangeAspect="1" noChangeArrowheads="1"/>
          </p:cNvSpPr>
          <p:nvPr/>
        </p:nvSpPr>
        <p:spPr bwMode="auto">
          <a:xfrm>
            <a:off x="585967" y="334299"/>
            <a:ext cx="2243108" cy="82687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defRPr>
                <a:solidFill>
                  <a:schemeClr val="tx1"/>
                </a:solidFill>
                <a:latin typeface="Arial" panose="020B0604020202020204" pitchFamily="34" charset="0"/>
                <a:ea typeface="MS Mincho" panose="02020609040205080304" pitchFamily="49" charset="-128"/>
              </a:defRPr>
            </a:lvl1pPr>
            <a:lvl2pPr marL="742950" indent="-285750" eaLnBrk="0" hangingPunct="0">
              <a:defRPr>
                <a:solidFill>
                  <a:schemeClr val="tx1"/>
                </a:solidFill>
                <a:latin typeface="Arial" panose="020B0604020202020204" pitchFamily="34" charset="0"/>
                <a:ea typeface="MS Mincho" panose="02020609040205080304" pitchFamily="49" charset="-128"/>
              </a:defRPr>
            </a:lvl2pPr>
            <a:lvl3pPr marL="1143000" indent="-228600" eaLnBrk="0" hangingPunct="0">
              <a:defRPr>
                <a:solidFill>
                  <a:schemeClr val="tx1"/>
                </a:solidFill>
                <a:latin typeface="Arial" panose="020B0604020202020204" pitchFamily="34" charset="0"/>
                <a:ea typeface="MS Mincho" panose="02020609040205080304" pitchFamily="49" charset="-128"/>
              </a:defRPr>
            </a:lvl3pPr>
            <a:lvl4pPr marL="1600200" indent="-228600" eaLnBrk="0" hangingPunct="0">
              <a:defRPr>
                <a:solidFill>
                  <a:schemeClr val="tx1"/>
                </a:solidFill>
                <a:latin typeface="Arial" panose="020B0604020202020204" pitchFamily="34" charset="0"/>
                <a:ea typeface="MS Mincho" panose="02020609040205080304" pitchFamily="49" charset="-128"/>
              </a:defRPr>
            </a:lvl4pPr>
            <a:lvl5pPr marL="2057400" indent="-228600" eaLnBrk="0" hangingPunct="0">
              <a:defRPr>
                <a:solidFill>
                  <a:schemeClr val="tx1"/>
                </a:solidFill>
                <a:latin typeface="Arial" panose="020B0604020202020204" pitchFamily="34" charset="0"/>
                <a:ea typeface="MS Mincho" panose="02020609040205080304" pitchFamily="49"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9pPr>
          </a:lstStyle>
          <a:p>
            <a:pPr eaLnBrk="1" hangingPunct="1"/>
            <a:endParaRPr lang="id-ID" altLang="id-ID"/>
          </a:p>
        </p:txBody>
      </p:sp>
      <p:sp>
        <p:nvSpPr>
          <p:cNvPr id="6" name="Freeform 88"/>
          <p:cNvSpPr>
            <a:spLocks noChangeAspect="1"/>
          </p:cNvSpPr>
          <p:nvPr/>
        </p:nvSpPr>
        <p:spPr bwMode="auto">
          <a:xfrm>
            <a:off x="1913015" y="974801"/>
            <a:ext cx="536440" cy="494748"/>
          </a:xfrm>
          <a:custGeom>
            <a:avLst/>
            <a:gdLst>
              <a:gd name="T0" fmla="*/ 0 w 387"/>
              <a:gd name="T1" fmla="*/ 2147483647 h 387"/>
              <a:gd name="T2" fmla="*/ 2147483647 w 387"/>
              <a:gd name="T3" fmla="*/ 2147483647 h 387"/>
              <a:gd name="T4" fmla="*/ 2147483647 w 387"/>
              <a:gd name="T5" fmla="*/ 2147483647 h 387"/>
              <a:gd name="T6" fmla="*/ 2147483647 w 387"/>
              <a:gd name="T7" fmla="*/ 2147483647 h 387"/>
              <a:gd name="T8" fmla="*/ 2147483647 w 387"/>
              <a:gd name="T9" fmla="*/ 2147483647 h 387"/>
              <a:gd name="T10" fmla="*/ 2147483647 w 387"/>
              <a:gd name="T11" fmla="*/ 2147483647 h 387"/>
              <a:gd name="T12" fmla="*/ 2147483647 w 387"/>
              <a:gd name="T13" fmla="*/ 0 h 387"/>
              <a:gd name="T14" fmla="*/ 2147483647 w 387"/>
              <a:gd name="T15" fmla="*/ 2147483647 h 387"/>
              <a:gd name="T16" fmla="*/ 2147483647 w 387"/>
              <a:gd name="T17" fmla="*/ 2147483647 h 387"/>
              <a:gd name="T18" fmla="*/ 0 w 387"/>
              <a:gd name="T19" fmla="*/ 2147483647 h 3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7"/>
              <a:gd name="T31" fmla="*/ 0 h 387"/>
              <a:gd name="T32" fmla="*/ 387 w 387"/>
              <a:gd name="T33" fmla="*/ 387 h 3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7" h="387">
                <a:moveTo>
                  <a:pt x="0" y="39"/>
                </a:moveTo>
                <a:lnTo>
                  <a:pt x="153" y="219"/>
                </a:lnTo>
                <a:lnTo>
                  <a:pt x="48" y="252"/>
                </a:lnTo>
                <a:lnTo>
                  <a:pt x="351" y="387"/>
                </a:lnTo>
                <a:lnTo>
                  <a:pt x="387" y="147"/>
                </a:lnTo>
                <a:lnTo>
                  <a:pt x="273" y="180"/>
                </a:lnTo>
                <a:lnTo>
                  <a:pt x="222" y="0"/>
                </a:lnTo>
                <a:lnTo>
                  <a:pt x="153" y="21"/>
                </a:lnTo>
                <a:lnTo>
                  <a:pt x="66" y="36"/>
                </a:lnTo>
                <a:lnTo>
                  <a:pt x="0" y="39"/>
                </a:lnTo>
                <a:close/>
              </a:path>
            </a:pathLst>
          </a:cu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MS Mincho" panose="02020609040205080304" pitchFamily="49" charset="-128"/>
              </a:defRPr>
            </a:lvl1pPr>
            <a:lvl2pPr marL="742950" indent="-285750" eaLnBrk="0" hangingPunct="0">
              <a:defRPr>
                <a:solidFill>
                  <a:schemeClr val="tx1"/>
                </a:solidFill>
                <a:latin typeface="Arial" panose="020B0604020202020204" pitchFamily="34" charset="0"/>
                <a:ea typeface="MS Mincho" panose="02020609040205080304" pitchFamily="49" charset="-128"/>
              </a:defRPr>
            </a:lvl2pPr>
            <a:lvl3pPr marL="1143000" indent="-228600" eaLnBrk="0" hangingPunct="0">
              <a:defRPr>
                <a:solidFill>
                  <a:schemeClr val="tx1"/>
                </a:solidFill>
                <a:latin typeface="Arial" panose="020B0604020202020204" pitchFamily="34" charset="0"/>
                <a:ea typeface="MS Mincho" panose="02020609040205080304" pitchFamily="49" charset="-128"/>
              </a:defRPr>
            </a:lvl3pPr>
            <a:lvl4pPr marL="1600200" indent="-228600" eaLnBrk="0" hangingPunct="0">
              <a:defRPr>
                <a:solidFill>
                  <a:schemeClr val="tx1"/>
                </a:solidFill>
                <a:latin typeface="Arial" panose="020B0604020202020204" pitchFamily="34" charset="0"/>
                <a:ea typeface="MS Mincho" panose="02020609040205080304" pitchFamily="49" charset="-128"/>
              </a:defRPr>
            </a:lvl4pPr>
            <a:lvl5pPr marL="2057400" indent="-228600" eaLnBrk="0" hangingPunct="0">
              <a:defRPr>
                <a:solidFill>
                  <a:schemeClr val="tx1"/>
                </a:solidFill>
                <a:latin typeface="Arial" panose="020B0604020202020204" pitchFamily="34" charset="0"/>
                <a:ea typeface="MS Mincho" panose="02020609040205080304" pitchFamily="49"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9pPr>
          </a:lstStyle>
          <a:p>
            <a:pPr eaLnBrk="1" hangingPunct="1"/>
            <a:endParaRPr lang="id-ID" altLang="id-ID"/>
          </a:p>
        </p:txBody>
      </p:sp>
      <p:sp>
        <p:nvSpPr>
          <p:cNvPr id="7" name="AutoShape 85"/>
          <p:cNvSpPr>
            <a:spLocks noChangeAspect="1" noChangeArrowheads="1"/>
          </p:cNvSpPr>
          <p:nvPr/>
        </p:nvSpPr>
        <p:spPr bwMode="auto">
          <a:xfrm flipH="1">
            <a:off x="7662974" y="2996488"/>
            <a:ext cx="1481026" cy="1010117"/>
          </a:xfrm>
          <a:prstGeom prst="chevron">
            <a:avLst>
              <a:gd name="adj" fmla="val 52946"/>
            </a:avLst>
          </a:prstGeom>
          <a:ln/>
          <a:extLst/>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a:solidFill>
                  <a:schemeClr val="tx1"/>
                </a:solidFill>
                <a:latin typeface="Arial" panose="020B0604020202020204" pitchFamily="34" charset="0"/>
                <a:ea typeface="MS Mincho" panose="02020609040205080304" pitchFamily="49" charset="-128"/>
              </a:defRPr>
            </a:lvl1pPr>
            <a:lvl2pPr marL="742950" indent="-285750" eaLnBrk="0" hangingPunct="0">
              <a:defRPr>
                <a:solidFill>
                  <a:schemeClr val="tx1"/>
                </a:solidFill>
                <a:latin typeface="Arial" panose="020B0604020202020204" pitchFamily="34" charset="0"/>
                <a:ea typeface="MS Mincho" panose="02020609040205080304" pitchFamily="49" charset="-128"/>
              </a:defRPr>
            </a:lvl2pPr>
            <a:lvl3pPr marL="1143000" indent="-228600" eaLnBrk="0" hangingPunct="0">
              <a:defRPr>
                <a:solidFill>
                  <a:schemeClr val="tx1"/>
                </a:solidFill>
                <a:latin typeface="Arial" panose="020B0604020202020204" pitchFamily="34" charset="0"/>
                <a:ea typeface="MS Mincho" panose="02020609040205080304" pitchFamily="49" charset="-128"/>
              </a:defRPr>
            </a:lvl3pPr>
            <a:lvl4pPr marL="1600200" indent="-228600" eaLnBrk="0" hangingPunct="0">
              <a:defRPr>
                <a:solidFill>
                  <a:schemeClr val="tx1"/>
                </a:solidFill>
                <a:latin typeface="Arial" panose="020B0604020202020204" pitchFamily="34" charset="0"/>
                <a:ea typeface="MS Mincho" panose="02020609040205080304" pitchFamily="49" charset="-128"/>
              </a:defRPr>
            </a:lvl4pPr>
            <a:lvl5pPr marL="2057400" indent="-228600" eaLnBrk="0" hangingPunct="0">
              <a:defRPr>
                <a:solidFill>
                  <a:schemeClr val="tx1"/>
                </a:solidFill>
                <a:latin typeface="Arial" panose="020B0604020202020204" pitchFamily="34" charset="0"/>
                <a:ea typeface="MS Mincho" panose="02020609040205080304" pitchFamily="49"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9pPr>
          </a:lstStyle>
          <a:p>
            <a:pPr eaLnBrk="1" hangingPunct="1"/>
            <a:endParaRPr lang="id-ID" altLang="id-ID"/>
          </a:p>
        </p:txBody>
      </p:sp>
      <p:sp>
        <p:nvSpPr>
          <p:cNvPr id="8" name="Text Box 86"/>
          <p:cNvSpPr txBox="1">
            <a:spLocks noChangeAspect="1" noChangeArrowheads="1"/>
          </p:cNvSpPr>
          <p:nvPr/>
        </p:nvSpPr>
        <p:spPr bwMode="auto">
          <a:xfrm>
            <a:off x="7365561" y="3132422"/>
            <a:ext cx="18445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Mincho" panose="02020609040205080304" pitchFamily="49" charset="-128"/>
              </a:defRPr>
            </a:lvl1pPr>
            <a:lvl2pPr marL="742950" indent="-285750" eaLnBrk="0" hangingPunct="0">
              <a:defRPr>
                <a:solidFill>
                  <a:schemeClr val="tx1"/>
                </a:solidFill>
                <a:latin typeface="Arial" panose="020B0604020202020204" pitchFamily="34" charset="0"/>
                <a:ea typeface="MS Mincho" panose="02020609040205080304" pitchFamily="49" charset="-128"/>
              </a:defRPr>
            </a:lvl2pPr>
            <a:lvl3pPr marL="1143000" indent="-228600" eaLnBrk="0" hangingPunct="0">
              <a:defRPr>
                <a:solidFill>
                  <a:schemeClr val="tx1"/>
                </a:solidFill>
                <a:latin typeface="Arial" panose="020B0604020202020204" pitchFamily="34" charset="0"/>
                <a:ea typeface="MS Mincho" panose="02020609040205080304" pitchFamily="49" charset="-128"/>
              </a:defRPr>
            </a:lvl3pPr>
            <a:lvl4pPr marL="1600200" indent="-228600" eaLnBrk="0" hangingPunct="0">
              <a:defRPr>
                <a:solidFill>
                  <a:schemeClr val="tx1"/>
                </a:solidFill>
                <a:latin typeface="Arial" panose="020B0604020202020204" pitchFamily="34" charset="0"/>
                <a:ea typeface="MS Mincho" panose="02020609040205080304" pitchFamily="49" charset="-128"/>
              </a:defRPr>
            </a:lvl4pPr>
            <a:lvl5pPr marL="2057400" indent="-228600" eaLnBrk="0" hangingPunct="0">
              <a:defRPr>
                <a:solidFill>
                  <a:schemeClr val="tx1"/>
                </a:solidFill>
                <a:latin typeface="Arial" panose="020B0604020202020204" pitchFamily="34" charset="0"/>
                <a:ea typeface="MS Mincho" panose="02020609040205080304" pitchFamily="49"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9pPr>
          </a:lstStyle>
          <a:p>
            <a:pPr algn="ctr"/>
            <a:r>
              <a:rPr lang="en-US" altLang="id-ID" sz="1400" b="1" dirty="0">
                <a:solidFill>
                  <a:schemeClr val="bg1"/>
                </a:solidFill>
                <a:latin typeface="Maiandra GD" panose="020E0502030308020204" pitchFamily="34" charset="0"/>
              </a:rPr>
              <a:t>ENSO </a:t>
            </a:r>
          </a:p>
          <a:p>
            <a:pPr algn="ctr"/>
            <a:r>
              <a:rPr lang="en-US" altLang="id-ID" sz="1400" b="1" dirty="0" smtClean="0">
                <a:solidFill>
                  <a:schemeClr val="bg1"/>
                </a:solidFill>
                <a:latin typeface="Maiandra GD" panose="020E0502030308020204" pitchFamily="34" charset="0"/>
              </a:rPr>
              <a:t>(~5 </a:t>
            </a:r>
            <a:r>
              <a:rPr lang="en-US" altLang="id-ID" sz="1400" b="1" dirty="0" err="1">
                <a:solidFill>
                  <a:schemeClr val="bg1"/>
                </a:solidFill>
                <a:latin typeface="Maiandra GD" panose="020E0502030308020204" pitchFamily="34" charset="0"/>
              </a:rPr>
              <a:t>tahunan</a:t>
            </a:r>
            <a:r>
              <a:rPr lang="en-US" altLang="id-ID" sz="1400" b="1" dirty="0">
                <a:solidFill>
                  <a:schemeClr val="bg1"/>
                </a:solidFill>
                <a:latin typeface="Maiandra GD" panose="020E0502030308020204" pitchFamily="34" charset="0"/>
              </a:rPr>
              <a:t>)</a:t>
            </a:r>
          </a:p>
        </p:txBody>
      </p:sp>
      <p:sp>
        <p:nvSpPr>
          <p:cNvPr id="9" name="Oval 3"/>
          <p:cNvSpPr>
            <a:spLocks noChangeAspect="1" noChangeArrowheads="1"/>
          </p:cNvSpPr>
          <p:nvPr/>
        </p:nvSpPr>
        <p:spPr bwMode="auto">
          <a:xfrm>
            <a:off x="6483129" y="5865517"/>
            <a:ext cx="2584671" cy="952786"/>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defRPr>
                <a:solidFill>
                  <a:schemeClr val="tx1"/>
                </a:solidFill>
                <a:latin typeface="Arial" panose="020B0604020202020204" pitchFamily="34" charset="0"/>
                <a:ea typeface="MS Mincho" panose="02020609040205080304" pitchFamily="49" charset="-128"/>
              </a:defRPr>
            </a:lvl1pPr>
            <a:lvl2pPr marL="742950" indent="-285750" eaLnBrk="0" hangingPunct="0">
              <a:defRPr>
                <a:solidFill>
                  <a:schemeClr val="tx1"/>
                </a:solidFill>
                <a:latin typeface="Arial" panose="020B0604020202020204" pitchFamily="34" charset="0"/>
                <a:ea typeface="MS Mincho" panose="02020609040205080304" pitchFamily="49" charset="-128"/>
              </a:defRPr>
            </a:lvl2pPr>
            <a:lvl3pPr marL="1143000" indent="-228600" eaLnBrk="0" hangingPunct="0">
              <a:defRPr>
                <a:solidFill>
                  <a:schemeClr val="tx1"/>
                </a:solidFill>
                <a:latin typeface="Arial" panose="020B0604020202020204" pitchFamily="34" charset="0"/>
                <a:ea typeface="MS Mincho" panose="02020609040205080304" pitchFamily="49" charset="-128"/>
              </a:defRPr>
            </a:lvl3pPr>
            <a:lvl4pPr marL="1600200" indent="-228600" eaLnBrk="0" hangingPunct="0">
              <a:defRPr>
                <a:solidFill>
                  <a:schemeClr val="tx1"/>
                </a:solidFill>
                <a:latin typeface="Arial" panose="020B0604020202020204" pitchFamily="34" charset="0"/>
                <a:ea typeface="MS Mincho" panose="02020609040205080304" pitchFamily="49" charset="-128"/>
              </a:defRPr>
            </a:lvl4pPr>
            <a:lvl5pPr marL="2057400" indent="-228600" eaLnBrk="0" hangingPunct="0">
              <a:defRPr>
                <a:solidFill>
                  <a:schemeClr val="tx1"/>
                </a:solidFill>
                <a:latin typeface="Arial" panose="020B0604020202020204" pitchFamily="34" charset="0"/>
                <a:ea typeface="MS Mincho" panose="02020609040205080304" pitchFamily="49"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9pPr>
          </a:lstStyle>
          <a:p>
            <a:pPr eaLnBrk="1" hangingPunct="1"/>
            <a:endParaRPr lang="id-ID" altLang="id-ID"/>
          </a:p>
        </p:txBody>
      </p:sp>
      <p:sp>
        <p:nvSpPr>
          <p:cNvPr id="10" name="Text Box 81"/>
          <p:cNvSpPr txBox="1">
            <a:spLocks noChangeAspect="1" noChangeArrowheads="1"/>
          </p:cNvSpPr>
          <p:nvPr/>
        </p:nvSpPr>
        <p:spPr bwMode="auto">
          <a:xfrm>
            <a:off x="6483129" y="6102232"/>
            <a:ext cx="26325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Mincho" panose="02020609040205080304" pitchFamily="49" charset="-128"/>
              </a:defRPr>
            </a:lvl1pPr>
            <a:lvl2pPr marL="742950" indent="-285750" eaLnBrk="0" hangingPunct="0">
              <a:defRPr>
                <a:solidFill>
                  <a:schemeClr val="tx1"/>
                </a:solidFill>
                <a:latin typeface="Arial" panose="020B0604020202020204" pitchFamily="34" charset="0"/>
                <a:ea typeface="MS Mincho" panose="02020609040205080304" pitchFamily="49" charset="-128"/>
              </a:defRPr>
            </a:lvl2pPr>
            <a:lvl3pPr marL="1143000" indent="-228600" eaLnBrk="0" hangingPunct="0">
              <a:defRPr>
                <a:solidFill>
                  <a:schemeClr val="tx1"/>
                </a:solidFill>
                <a:latin typeface="Arial" panose="020B0604020202020204" pitchFamily="34" charset="0"/>
                <a:ea typeface="MS Mincho" panose="02020609040205080304" pitchFamily="49" charset="-128"/>
              </a:defRPr>
            </a:lvl3pPr>
            <a:lvl4pPr marL="1600200" indent="-228600" eaLnBrk="0" hangingPunct="0">
              <a:defRPr>
                <a:solidFill>
                  <a:schemeClr val="tx1"/>
                </a:solidFill>
                <a:latin typeface="Arial" panose="020B0604020202020204" pitchFamily="34" charset="0"/>
                <a:ea typeface="MS Mincho" panose="02020609040205080304" pitchFamily="49" charset="-128"/>
              </a:defRPr>
            </a:lvl4pPr>
            <a:lvl5pPr marL="2057400" indent="-228600" eaLnBrk="0" hangingPunct="0">
              <a:defRPr>
                <a:solidFill>
                  <a:schemeClr val="tx1"/>
                </a:solidFill>
                <a:latin typeface="Arial" panose="020B0604020202020204" pitchFamily="34" charset="0"/>
                <a:ea typeface="MS Mincho" panose="02020609040205080304" pitchFamily="49"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9pPr>
          </a:lstStyle>
          <a:p>
            <a:pPr algn="ctr"/>
            <a:r>
              <a:rPr lang="en-US" altLang="id-ID" sz="1400" b="1" dirty="0" smtClean="0">
                <a:latin typeface="Maiandra GD" panose="020E0502030308020204" pitchFamily="34" charset="0"/>
              </a:rPr>
              <a:t>AUSTRALIAN</a:t>
            </a:r>
            <a:r>
              <a:rPr lang="id-ID" altLang="id-ID" sz="1400" b="1" dirty="0" smtClean="0">
                <a:latin typeface="Maiandra GD" panose="020E0502030308020204" pitchFamily="34" charset="0"/>
              </a:rPr>
              <a:t> </a:t>
            </a:r>
            <a:r>
              <a:rPr lang="en-US" altLang="id-ID" sz="1400" b="1" dirty="0" smtClean="0">
                <a:latin typeface="Maiandra GD" panose="020E0502030308020204" pitchFamily="34" charset="0"/>
              </a:rPr>
              <a:t>MONSOON</a:t>
            </a:r>
            <a:endParaRPr lang="en-US" altLang="id-ID" sz="1400" b="1" dirty="0">
              <a:latin typeface="Maiandra GD" panose="020E0502030308020204" pitchFamily="34" charset="0"/>
            </a:endParaRPr>
          </a:p>
          <a:p>
            <a:pPr algn="ctr"/>
            <a:r>
              <a:rPr lang="en-US" altLang="id-ID" sz="1400" b="1" dirty="0" smtClean="0">
                <a:latin typeface="Maiandra GD" panose="020E0502030308020204" pitchFamily="34" charset="0"/>
              </a:rPr>
              <a:t>(~12 </a:t>
            </a:r>
            <a:r>
              <a:rPr lang="id-ID" altLang="id-ID" sz="1400" b="1" dirty="0" smtClean="0">
                <a:latin typeface="Maiandra GD" panose="020E0502030308020204" pitchFamily="34" charset="0"/>
              </a:rPr>
              <a:t>bulanan</a:t>
            </a:r>
            <a:r>
              <a:rPr lang="en-US" altLang="id-ID" sz="1400" b="1" dirty="0" smtClean="0">
                <a:latin typeface="Maiandra GD" panose="020E0502030308020204" pitchFamily="34" charset="0"/>
              </a:rPr>
              <a:t>)</a:t>
            </a:r>
            <a:endParaRPr lang="en-US" altLang="id-ID" sz="1400" b="1" dirty="0">
              <a:latin typeface="Maiandra GD" panose="020E0502030308020204" pitchFamily="34" charset="0"/>
            </a:endParaRPr>
          </a:p>
        </p:txBody>
      </p:sp>
      <p:sp>
        <p:nvSpPr>
          <p:cNvPr id="11" name="Freeform 87"/>
          <p:cNvSpPr>
            <a:spLocks noChangeAspect="1"/>
          </p:cNvSpPr>
          <p:nvPr/>
        </p:nvSpPr>
        <p:spPr bwMode="auto">
          <a:xfrm>
            <a:off x="7030914" y="5659007"/>
            <a:ext cx="768506" cy="349636"/>
          </a:xfrm>
          <a:custGeom>
            <a:avLst/>
            <a:gdLst>
              <a:gd name="T0" fmla="*/ 2147483647 w 669"/>
              <a:gd name="T1" fmla="*/ 2147483647 h 330"/>
              <a:gd name="T2" fmla="*/ 2147483647 w 669"/>
              <a:gd name="T3" fmla="*/ 2147483647 h 330"/>
              <a:gd name="T4" fmla="*/ 2147483647 w 669"/>
              <a:gd name="T5" fmla="*/ 2147483647 h 330"/>
              <a:gd name="T6" fmla="*/ 0 w 669"/>
              <a:gd name="T7" fmla="*/ 0 h 330"/>
              <a:gd name="T8" fmla="*/ 2147483647 w 669"/>
              <a:gd name="T9" fmla="*/ 2147483647 h 330"/>
              <a:gd name="T10" fmla="*/ 2147483647 w 669"/>
              <a:gd name="T11" fmla="*/ 2147483647 h 330"/>
              <a:gd name="T12" fmla="*/ 2147483647 w 669"/>
              <a:gd name="T13" fmla="*/ 2147483647 h 330"/>
              <a:gd name="T14" fmla="*/ 2147483647 w 669"/>
              <a:gd name="T15" fmla="*/ 2147483647 h 330"/>
              <a:gd name="T16" fmla="*/ 2147483647 w 669"/>
              <a:gd name="T17" fmla="*/ 2147483647 h 330"/>
              <a:gd name="T18" fmla="*/ 2147483647 w 669"/>
              <a:gd name="T19" fmla="*/ 2147483647 h 330"/>
              <a:gd name="T20" fmla="*/ 2147483647 w 669"/>
              <a:gd name="T21" fmla="*/ 2147483647 h 330"/>
              <a:gd name="T22" fmla="*/ 2147483647 w 669"/>
              <a:gd name="T23" fmla="*/ 2147483647 h 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9"/>
              <a:gd name="T37" fmla="*/ 0 h 330"/>
              <a:gd name="T38" fmla="*/ 669 w 669"/>
              <a:gd name="T39" fmla="*/ 330 h 3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9" h="330">
                <a:moveTo>
                  <a:pt x="669" y="189"/>
                </a:moveTo>
                <a:lnTo>
                  <a:pt x="279" y="81"/>
                </a:lnTo>
                <a:lnTo>
                  <a:pt x="360" y="33"/>
                </a:lnTo>
                <a:lnTo>
                  <a:pt x="0" y="0"/>
                </a:lnTo>
                <a:lnTo>
                  <a:pt x="84" y="204"/>
                </a:lnTo>
                <a:lnTo>
                  <a:pt x="156" y="159"/>
                </a:lnTo>
                <a:lnTo>
                  <a:pt x="291" y="330"/>
                </a:lnTo>
                <a:lnTo>
                  <a:pt x="345" y="294"/>
                </a:lnTo>
                <a:lnTo>
                  <a:pt x="429" y="255"/>
                </a:lnTo>
                <a:lnTo>
                  <a:pt x="510" y="228"/>
                </a:lnTo>
                <a:lnTo>
                  <a:pt x="609" y="198"/>
                </a:lnTo>
                <a:lnTo>
                  <a:pt x="669" y="189"/>
                </a:lnTo>
                <a:close/>
              </a:path>
            </a:pathLst>
          </a:cu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MS Mincho" panose="02020609040205080304" pitchFamily="49" charset="-128"/>
              </a:defRPr>
            </a:lvl1pPr>
            <a:lvl2pPr marL="742950" indent="-285750" eaLnBrk="0" hangingPunct="0">
              <a:defRPr>
                <a:solidFill>
                  <a:schemeClr val="tx1"/>
                </a:solidFill>
                <a:latin typeface="Arial" panose="020B0604020202020204" pitchFamily="34" charset="0"/>
                <a:ea typeface="MS Mincho" panose="02020609040205080304" pitchFamily="49" charset="-128"/>
              </a:defRPr>
            </a:lvl2pPr>
            <a:lvl3pPr marL="1143000" indent="-228600" eaLnBrk="0" hangingPunct="0">
              <a:defRPr>
                <a:solidFill>
                  <a:schemeClr val="tx1"/>
                </a:solidFill>
                <a:latin typeface="Arial" panose="020B0604020202020204" pitchFamily="34" charset="0"/>
                <a:ea typeface="MS Mincho" panose="02020609040205080304" pitchFamily="49" charset="-128"/>
              </a:defRPr>
            </a:lvl3pPr>
            <a:lvl4pPr marL="1600200" indent="-228600" eaLnBrk="0" hangingPunct="0">
              <a:defRPr>
                <a:solidFill>
                  <a:schemeClr val="tx1"/>
                </a:solidFill>
                <a:latin typeface="Arial" panose="020B0604020202020204" pitchFamily="34" charset="0"/>
                <a:ea typeface="MS Mincho" panose="02020609040205080304" pitchFamily="49" charset="-128"/>
              </a:defRPr>
            </a:lvl4pPr>
            <a:lvl5pPr marL="2057400" indent="-228600" eaLnBrk="0" hangingPunct="0">
              <a:defRPr>
                <a:solidFill>
                  <a:schemeClr val="tx1"/>
                </a:solidFill>
                <a:latin typeface="Arial" panose="020B0604020202020204" pitchFamily="34" charset="0"/>
                <a:ea typeface="MS Mincho" panose="02020609040205080304" pitchFamily="49"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9pPr>
          </a:lstStyle>
          <a:p>
            <a:pPr eaLnBrk="1" hangingPunct="1"/>
            <a:endParaRPr lang="id-ID" altLang="id-ID"/>
          </a:p>
        </p:txBody>
      </p:sp>
      <p:sp>
        <p:nvSpPr>
          <p:cNvPr id="12" name="Text Box 81"/>
          <p:cNvSpPr txBox="1">
            <a:spLocks noChangeAspect="1" noChangeArrowheads="1"/>
          </p:cNvSpPr>
          <p:nvPr/>
        </p:nvSpPr>
        <p:spPr bwMode="auto">
          <a:xfrm>
            <a:off x="500469" y="445288"/>
            <a:ext cx="2407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Mincho" panose="02020609040205080304" pitchFamily="49" charset="-128"/>
              </a:defRPr>
            </a:lvl1pPr>
            <a:lvl2pPr marL="742950" indent="-285750" eaLnBrk="0" hangingPunct="0">
              <a:defRPr>
                <a:solidFill>
                  <a:schemeClr val="tx1"/>
                </a:solidFill>
                <a:latin typeface="Arial" panose="020B0604020202020204" pitchFamily="34" charset="0"/>
                <a:ea typeface="MS Mincho" panose="02020609040205080304" pitchFamily="49" charset="-128"/>
              </a:defRPr>
            </a:lvl2pPr>
            <a:lvl3pPr marL="1143000" indent="-228600" eaLnBrk="0" hangingPunct="0">
              <a:defRPr>
                <a:solidFill>
                  <a:schemeClr val="tx1"/>
                </a:solidFill>
                <a:latin typeface="Arial" panose="020B0604020202020204" pitchFamily="34" charset="0"/>
                <a:ea typeface="MS Mincho" panose="02020609040205080304" pitchFamily="49" charset="-128"/>
              </a:defRPr>
            </a:lvl3pPr>
            <a:lvl4pPr marL="1600200" indent="-228600" eaLnBrk="0" hangingPunct="0">
              <a:defRPr>
                <a:solidFill>
                  <a:schemeClr val="tx1"/>
                </a:solidFill>
                <a:latin typeface="Arial" panose="020B0604020202020204" pitchFamily="34" charset="0"/>
                <a:ea typeface="MS Mincho" panose="02020609040205080304" pitchFamily="49" charset="-128"/>
              </a:defRPr>
            </a:lvl4pPr>
            <a:lvl5pPr marL="2057400" indent="-228600" eaLnBrk="0" hangingPunct="0">
              <a:defRPr>
                <a:solidFill>
                  <a:schemeClr val="tx1"/>
                </a:solidFill>
                <a:latin typeface="Arial" panose="020B0604020202020204" pitchFamily="34" charset="0"/>
                <a:ea typeface="MS Mincho" panose="02020609040205080304" pitchFamily="49"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9pPr>
          </a:lstStyle>
          <a:p>
            <a:pPr algn="ctr"/>
            <a:r>
              <a:rPr lang="en-US" altLang="id-ID" sz="1400" b="1" dirty="0" smtClean="0">
                <a:latin typeface="Maiandra GD" panose="020E0502030308020204" pitchFamily="34" charset="0"/>
              </a:rPr>
              <a:t>A</a:t>
            </a:r>
            <a:r>
              <a:rPr lang="id-ID" altLang="id-ID" sz="1400" b="1" dirty="0" smtClean="0">
                <a:latin typeface="Maiandra GD" panose="020E0502030308020204" pitchFamily="34" charset="0"/>
              </a:rPr>
              <a:t>SIA </a:t>
            </a:r>
            <a:r>
              <a:rPr lang="en-US" altLang="id-ID" sz="1400" b="1" dirty="0" smtClean="0">
                <a:latin typeface="Maiandra GD" panose="020E0502030308020204" pitchFamily="34" charset="0"/>
              </a:rPr>
              <a:t>MONSOON</a:t>
            </a:r>
            <a:endParaRPr lang="en-US" altLang="id-ID" sz="1400" b="1" dirty="0">
              <a:latin typeface="Maiandra GD" panose="020E0502030308020204" pitchFamily="34" charset="0"/>
            </a:endParaRPr>
          </a:p>
          <a:p>
            <a:pPr algn="ctr"/>
            <a:r>
              <a:rPr lang="en-US" altLang="id-ID" sz="1400" b="1" dirty="0" smtClean="0">
                <a:latin typeface="Maiandra GD" panose="020E0502030308020204" pitchFamily="34" charset="0"/>
              </a:rPr>
              <a:t>(~12 </a:t>
            </a:r>
            <a:r>
              <a:rPr lang="id-ID" altLang="id-ID" sz="1400" b="1" dirty="0" smtClean="0">
                <a:latin typeface="Maiandra GD" panose="020E0502030308020204" pitchFamily="34" charset="0"/>
              </a:rPr>
              <a:t>bulanan</a:t>
            </a:r>
            <a:r>
              <a:rPr lang="en-US" altLang="id-ID" sz="1400" b="1" dirty="0" smtClean="0">
                <a:latin typeface="Maiandra GD" panose="020E0502030308020204" pitchFamily="34" charset="0"/>
              </a:rPr>
              <a:t>)</a:t>
            </a:r>
            <a:endParaRPr lang="en-US" altLang="id-ID" sz="1400" b="1" dirty="0">
              <a:latin typeface="Maiandra GD" panose="020E0502030308020204" pitchFamily="34" charset="0"/>
            </a:endParaRPr>
          </a:p>
        </p:txBody>
      </p:sp>
      <p:sp>
        <p:nvSpPr>
          <p:cNvPr id="13" name="AutoShape 78"/>
          <p:cNvSpPr>
            <a:spLocks noChangeAspect="1" noChangeArrowheads="1"/>
          </p:cNvSpPr>
          <p:nvPr/>
        </p:nvSpPr>
        <p:spPr bwMode="auto">
          <a:xfrm>
            <a:off x="228599" y="2996488"/>
            <a:ext cx="1459457" cy="1010117"/>
          </a:xfrm>
          <a:prstGeom prst="chevron">
            <a:avLst>
              <a:gd name="adj" fmla="val 52175"/>
            </a:avLst>
          </a:prstGeom>
          <a:ln/>
          <a:extLst/>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a:solidFill>
                  <a:schemeClr val="tx1"/>
                </a:solidFill>
                <a:latin typeface="Arial" panose="020B0604020202020204" pitchFamily="34" charset="0"/>
                <a:ea typeface="MS Mincho" panose="02020609040205080304" pitchFamily="49" charset="-128"/>
              </a:defRPr>
            </a:lvl1pPr>
            <a:lvl2pPr marL="742950" indent="-285750" eaLnBrk="0" hangingPunct="0">
              <a:defRPr>
                <a:solidFill>
                  <a:schemeClr val="tx1"/>
                </a:solidFill>
                <a:latin typeface="Arial" panose="020B0604020202020204" pitchFamily="34" charset="0"/>
                <a:ea typeface="MS Mincho" panose="02020609040205080304" pitchFamily="49" charset="-128"/>
              </a:defRPr>
            </a:lvl2pPr>
            <a:lvl3pPr marL="1143000" indent="-228600" eaLnBrk="0" hangingPunct="0">
              <a:defRPr>
                <a:solidFill>
                  <a:schemeClr val="tx1"/>
                </a:solidFill>
                <a:latin typeface="Arial" panose="020B0604020202020204" pitchFamily="34" charset="0"/>
                <a:ea typeface="MS Mincho" panose="02020609040205080304" pitchFamily="49" charset="-128"/>
              </a:defRPr>
            </a:lvl3pPr>
            <a:lvl4pPr marL="1600200" indent="-228600" eaLnBrk="0" hangingPunct="0">
              <a:defRPr>
                <a:solidFill>
                  <a:schemeClr val="tx1"/>
                </a:solidFill>
                <a:latin typeface="Arial" panose="020B0604020202020204" pitchFamily="34" charset="0"/>
                <a:ea typeface="MS Mincho" panose="02020609040205080304" pitchFamily="49" charset="-128"/>
              </a:defRPr>
            </a:lvl4pPr>
            <a:lvl5pPr marL="2057400" indent="-228600" eaLnBrk="0" hangingPunct="0">
              <a:defRPr>
                <a:solidFill>
                  <a:schemeClr val="tx1"/>
                </a:solidFill>
                <a:latin typeface="Arial" panose="020B0604020202020204" pitchFamily="34" charset="0"/>
                <a:ea typeface="MS Mincho" panose="02020609040205080304" pitchFamily="49"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9pPr>
          </a:lstStyle>
          <a:p>
            <a:pPr eaLnBrk="1" hangingPunct="1"/>
            <a:endParaRPr lang="id-ID" altLang="id-ID"/>
          </a:p>
        </p:txBody>
      </p:sp>
      <p:sp>
        <p:nvSpPr>
          <p:cNvPr id="14" name="Rectangle 83"/>
          <p:cNvSpPr>
            <a:spLocks noChangeAspect="1" noChangeArrowheads="1"/>
          </p:cNvSpPr>
          <p:nvPr/>
        </p:nvSpPr>
        <p:spPr bwMode="auto">
          <a:xfrm>
            <a:off x="161265" y="2957337"/>
            <a:ext cx="24156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Mincho" panose="02020609040205080304" pitchFamily="49" charset="-128"/>
              </a:defRPr>
            </a:lvl1pPr>
            <a:lvl2pPr marL="742950" indent="-285750" eaLnBrk="0" hangingPunct="0">
              <a:defRPr>
                <a:solidFill>
                  <a:schemeClr val="tx1"/>
                </a:solidFill>
                <a:latin typeface="Arial" panose="020B0604020202020204" pitchFamily="34" charset="0"/>
                <a:ea typeface="MS Mincho" panose="02020609040205080304" pitchFamily="49" charset="-128"/>
              </a:defRPr>
            </a:lvl2pPr>
            <a:lvl3pPr marL="1143000" indent="-228600" eaLnBrk="0" hangingPunct="0">
              <a:defRPr>
                <a:solidFill>
                  <a:schemeClr val="tx1"/>
                </a:solidFill>
                <a:latin typeface="Arial" panose="020B0604020202020204" pitchFamily="34" charset="0"/>
                <a:ea typeface="MS Mincho" panose="02020609040205080304" pitchFamily="49" charset="-128"/>
              </a:defRPr>
            </a:lvl3pPr>
            <a:lvl4pPr marL="1600200" indent="-228600" eaLnBrk="0" hangingPunct="0">
              <a:defRPr>
                <a:solidFill>
                  <a:schemeClr val="tx1"/>
                </a:solidFill>
                <a:latin typeface="Arial" panose="020B0604020202020204" pitchFamily="34" charset="0"/>
                <a:ea typeface="MS Mincho" panose="02020609040205080304" pitchFamily="49" charset="-128"/>
              </a:defRPr>
            </a:lvl4pPr>
            <a:lvl5pPr marL="2057400" indent="-228600" eaLnBrk="0" hangingPunct="0">
              <a:defRPr>
                <a:solidFill>
                  <a:schemeClr val="tx1"/>
                </a:solidFill>
                <a:latin typeface="Arial" panose="020B0604020202020204" pitchFamily="34" charset="0"/>
                <a:ea typeface="MS Mincho" panose="02020609040205080304" pitchFamily="49"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MS Mincho" panose="02020609040205080304" pitchFamily="49" charset="-128"/>
              </a:defRPr>
            </a:lvl9pPr>
          </a:lstStyle>
          <a:p>
            <a:pPr algn="ctr"/>
            <a:r>
              <a:rPr lang="en-US" altLang="id-ID" sz="1400" b="1" dirty="0">
                <a:solidFill>
                  <a:schemeClr val="bg1"/>
                </a:solidFill>
                <a:latin typeface="Maiandra GD" panose="020E0502030308020204" pitchFamily="34" charset="0"/>
              </a:rPr>
              <a:t>Dipole Mode </a:t>
            </a:r>
            <a:endParaRPr lang="id-ID" altLang="id-ID" sz="1400" b="1" dirty="0" smtClean="0">
              <a:solidFill>
                <a:schemeClr val="bg1"/>
              </a:solidFill>
              <a:latin typeface="Maiandra GD" panose="020E0502030308020204" pitchFamily="34" charset="0"/>
            </a:endParaRPr>
          </a:p>
          <a:p>
            <a:pPr algn="ctr"/>
            <a:r>
              <a:rPr lang="en-US" altLang="id-ID" sz="1400" b="1" dirty="0" smtClean="0">
                <a:solidFill>
                  <a:schemeClr val="bg1"/>
                </a:solidFill>
                <a:latin typeface="Maiandra GD" panose="020E0502030308020204" pitchFamily="34" charset="0"/>
              </a:rPr>
              <a:t>(~3 </a:t>
            </a:r>
            <a:r>
              <a:rPr lang="en-US" altLang="id-ID" sz="1400" b="1" dirty="0" err="1">
                <a:solidFill>
                  <a:schemeClr val="bg1"/>
                </a:solidFill>
                <a:latin typeface="Maiandra GD" panose="020E0502030308020204" pitchFamily="34" charset="0"/>
              </a:rPr>
              <a:t>tahunan</a:t>
            </a:r>
            <a:r>
              <a:rPr lang="en-US" altLang="id-ID" sz="1400" b="1" dirty="0" smtClean="0">
                <a:solidFill>
                  <a:schemeClr val="bg1"/>
                </a:solidFill>
                <a:latin typeface="Maiandra GD" panose="020E0502030308020204" pitchFamily="34" charset="0"/>
              </a:rPr>
              <a:t>)</a:t>
            </a:r>
            <a:endParaRPr lang="id-ID" altLang="id-ID" sz="1400" b="1" dirty="0" smtClean="0">
              <a:solidFill>
                <a:schemeClr val="bg1"/>
              </a:solidFill>
              <a:latin typeface="Maiandra GD" panose="020E0502030308020204" pitchFamily="34" charset="0"/>
            </a:endParaRPr>
          </a:p>
          <a:p>
            <a:pPr algn="ctr"/>
            <a:r>
              <a:rPr lang="id-ID" altLang="id-ID" sz="1400" b="1" dirty="0" smtClean="0">
                <a:solidFill>
                  <a:schemeClr val="bg1"/>
                </a:solidFill>
                <a:latin typeface="Maiandra GD" panose="020E0502030308020204" pitchFamily="34" charset="0"/>
              </a:rPr>
              <a:t>MJO</a:t>
            </a:r>
          </a:p>
          <a:p>
            <a:pPr algn="ctr"/>
            <a:r>
              <a:rPr lang="id-ID" altLang="id-ID" sz="1400" b="1" dirty="0" smtClean="0">
                <a:solidFill>
                  <a:schemeClr val="bg1"/>
                </a:solidFill>
                <a:latin typeface="Maiandra GD" panose="020E0502030308020204" pitchFamily="34" charset="0"/>
              </a:rPr>
              <a:t>(~1-2 bulanan)</a:t>
            </a:r>
            <a:endParaRPr lang="en-US" altLang="id-ID" sz="1400" b="1" dirty="0">
              <a:solidFill>
                <a:schemeClr val="bg1"/>
              </a:solidFill>
              <a:latin typeface="Maiandra GD" panose="020E0502030308020204" pitchFamily="34" charset="0"/>
            </a:endParaRPr>
          </a:p>
        </p:txBody>
      </p:sp>
      <p:sp>
        <p:nvSpPr>
          <p:cNvPr id="15" name="TextBox 9"/>
          <p:cNvSpPr txBox="1">
            <a:spLocks noChangeArrowheads="1"/>
          </p:cNvSpPr>
          <p:nvPr/>
        </p:nvSpPr>
        <p:spPr bwMode="auto">
          <a:xfrm>
            <a:off x="4978673" y="0"/>
            <a:ext cx="4137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en-US" sz="3200" b="1" dirty="0" smtClean="0">
                <a:solidFill>
                  <a:srgbClr val="002060"/>
                </a:solidFill>
              </a:rPr>
              <a:t>LATAR BELAKANG</a:t>
            </a:r>
            <a:endParaRPr lang="en-US" altLang="en-US" sz="3200" b="1" dirty="0">
              <a:solidFill>
                <a:srgbClr val="002060"/>
              </a:solidFill>
            </a:endParaRPr>
          </a:p>
        </p:txBody>
      </p:sp>
      <p:sp>
        <p:nvSpPr>
          <p:cNvPr id="16" name="TextBox 15"/>
          <p:cNvSpPr txBox="1"/>
          <p:nvPr/>
        </p:nvSpPr>
        <p:spPr>
          <a:xfrm>
            <a:off x="83500" y="6429921"/>
            <a:ext cx="445544" cy="369332"/>
          </a:xfrm>
          <a:prstGeom prst="rect">
            <a:avLst/>
          </a:prstGeom>
          <a:noFill/>
        </p:spPr>
        <p:txBody>
          <a:bodyPr wrap="square" rtlCol="0">
            <a:spAutoFit/>
          </a:bodyPr>
          <a:lstStyle/>
          <a:p>
            <a:r>
              <a:rPr lang="id-ID" b="1" dirty="0" smtClean="0"/>
              <a:t>2</a:t>
            </a:r>
            <a:endParaRPr lang="id-ID" b="1" dirty="0"/>
          </a:p>
        </p:txBody>
      </p:sp>
    </p:spTree>
    <p:extLst>
      <p:ext uri="{BB962C8B-B14F-4D97-AF65-F5344CB8AC3E}">
        <p14:creationId xmlns:p14="http://schemas.microsoft.com/office/powerpoint/2010/main" val="1837230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66" y="2111188"/>
            <a:ext cx="4426681" cy="3419611"/>
          </a:xfrm>
          <a:prstGeom prst="rect">
            <a:avLst/>
          </a:prstGeom>
        </p:spPr>
      </p:pic>
      <p:sp>
        <p:nvSpPr>
          <p:cNvPr id="10" name="Title 1"/>
          <p:cNvSpPr>
            <a:spLocks noGrp="1"/>
          </p:cNvSpPr>
          <p:nvPr>
            <p:ph type="title"/>
          </p:nvPr>
        </p:nvSpPr>
        <p:spPr>
          <a:xfrm>
            <a:off x="457200" y="5639422"/>
            <a:ext cx="4254348" cy="246529"/>
          </a:xfrm>
          <a:solidFill>
            <a:schemeClr val="bg1"/>
          </a:solidFill>
        </p:spPr>
        <p:txBody>
          <a:bodyPr>
            <a:normAutofit fontScale="90000"/>
          </a:bodyPr>
          <a:lstStyle/>
          <a:p>
            <a:pPr algn="ctr"/>
            <a:r>
              <a:rPr lang="id-ID" sz="1400" b="1" dirty="0" smtClean="0"/>
              <a:t>Longitude</a:t>
            </a:r>
            <a:endParaRPr lang="id-ID" sz="1400" b="1" dirty="0"/>
          </a:p>
        </p:txBody>
      </p:sp>
      <p:sp>
        <p:nvSpPr>
          <p:cNvPr id="11" name="Title 1"/>
          <p:cNvSpPr txBox="1">
            <a:spLocks/>
          </p:cNvSpPr>
          <p:nvPr/>
        </p:nvSpPr>
        <p:spPr>
          <a:xfrm>
            <a:off x="4871171" y="5639422"/>
            <a:ext cx="4254348" cy="246529"/>
          </a:xfrm>
          <a:prstGeom prst="rect">
            <a:avLst/>
          </a:prstGeom>
          <a:solidFill>
            <a:schemeClr val="bg1"/>
          </a:solidFill>
        </p:spPr>
        <p:txBody>
          <a:bodyPr vert="horz" lIns="91440" tIns="45720" rIns="91440" bIns="45720" rtlCol="0" anchor="ctr">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a:lstStyle>
          <a:p>
            <a:r>
              <a:rPr lang="id-ID" sz="1400" b="1" dirty="0" smtClean="0"/>
              <a:t>Latitude</a:t>
            </a:r>
            <a:endParaRPr lang="id-ID" sz="1400" b="1" dirty="0"/>
          </a:p>
        </p:txBody>
      </p:sp>
      <p:sp>
        <p:nvSpPr>
          <p:cNvPr id="12" name="Title 2"/>
          <p:cNvSpPr txBox="1">
            <a:spLocks/>
          </p:cNvSpPr>
          <p:nvPr/>
        </p:nvSpPr>
        <p:spPr>
          <a:xfrm>
            <a:off x="462278" y="1053257"/>
            <a:ext cx="8498540" cy="71378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600" b="1" i="0" u="none" strike="noStrike" kern="1200" spc="0" baseline="0">
                <a:solidFill>
                  <a:prstClr val="black"/>
                </a:solidFill>
                <a:latin typeface="+mn-lt"/>
                <a:ea typeface="+mn-ea"/>
                <a:cs typeface="+mn-cs"/>
              </a:defRPr>
            </a:pPr>
            <a:r>
              <a:rPr lang="id-ID" sz="2000" b="1" dirty="0" smtClean="0"/>
              <a:t>Analisis Hovmoller untuk Distribusi </a:t>
            </a:r>
            <a:r>
              <a:rPr lang="id-ID" sz="2000" b="1" dirty="0"/>
              <a:t>C</a:t>
            </a:r>
            <a:r>
              <a:rPr lang="id-ID" sz="2000" b="1" dirty="0" smtClean="0"/>
              <a:t>urah </a:t>
            </a:r>
            <a:r>
              <a:rPr lang="id-ID" sz="2000" b="1" dirty="0"/>
              <a:t>H</a:t>
            </a:r>
            <a:r>
              <a:rPr lang="id-ID" sz="2000" b="1" dirty="0" smtClean="0"/>
              <a:t>ujan Pulau Jawa </a:t>
            </a:r>
          </a:p>
          <a:p>
            <a:pPr algn="ctr">
              <a:defRPr sz="1600" b="1" i="0" u="none" strike="noStrike" kern="1200" spc="0" baseline="0">
                <a:solidFill>
                  <a:prstClr val="black"/>
                </a:solidFill>
                <a:latin typeface="+mn-lt"/>
                <a:ea typeface="+mn-ea"/>
                <a:cs typeface="+mn-cs"/>
              </a:defRPr>
            </a:pPr>
            <a:r>
              <a:rPr lang="id-ID" sz="2000" b="1" dirty="0" smtClean="0"/>
              <a:t>Pada Kondisi Ekstrim 2015-2016</a:t>
            </a:r>
            <a:endParaRPr lang="id-ID" sz="2000" b="1" dirty="0"/>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617"/>
          <a:stretch/>
        </p:blipFill>
        <p:spPr>
          <a:xfrm>
            <a:off x="4522077" y="2125682"/>
            <a:ext cx="4343400" cy="3410434"/>
          </a:xfrm>
          <a:prstGeom prst="rect">
            <a:avLst/>
          </a:prstGeom>
        </p:spPr>
      </p:pic>
      <p:sp>
        <p:nvSpPr>
          <p:cNvPr id="3" name="Rectangle 2"/>
          <p:cNvSpPr/>
          <p:nvPr/>
        </p:nvSpPr>
        <p:spPr>
          <a:xfrm>
            <a:off x="2112475" y="2235204"/>
            <a:ext cx="1228165" cy="2980765"/>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Rectangle 12"/>
          <p:cNvSpPr/>
          <p:nvPr/>
        </p:nvSpPr>
        <p:spPr>
          <a:xfrm>
            <a:off x="6331580" y="2268541"/>
            <a:ext cx="750497" cy="2980765"/>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Oval 3"/>
          <p:cNvSpPr/>
          <p:nvPr/>
        </p:nvSpPr>
        <p:spPr>
          <a:xfrm>
            <a:off x="2048729" y="2408377"/>
            <a:ext cx="1371600" cy="3810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Oval 13"/>
          <p:cNvSpPr/>
          <p:nvPr/>
        </p:nvSpPr>
        <p:spPr>
          <a:xfrm>
            <a:off x="2112475" y="4025983"/>
            <a:ext cx="1371600" cy="3810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5" name="Oval 14"/>
          <p:cNvSpPr/>
          <p:nvPr/>
        </p:nvSpPr>
        <p:spPr>
          <a:xfrm>
            <a:off x="6021028" y="2415912"/>
            <a:ext cx="1371600" cy="3810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6" name="Oval 15"/>
          <p:cNvSpPr/>
          <p:nvPr/>
        </p:nvSpPr>
        <p:spPr>
          <a:xfrm>
            <a:off x="6061360" y="3986814"/>
            <a:ext cx="1371600" cy="3810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7" name="Title 2"/>
          <p:cNvSpPr txBox="1">
            <a:spLocks/>
          </p:cNvSpPr>
          <p:nvPr/>
        </p:nvSpPr>
        <p:spPr>
          <a:xfrm>
            <a:off x="597073" y="2424953"/>
            <a:ext cx="1839244" cy="13277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600" b="1" i="0" u="none" strike="noStrike" kern="1200" spc="0" baseline="0">
                <a:solidFill>
                  <a:prstClr val="black"/>
                </a:solidFill>
                <a:latin typeface="+mn-lt"/>
                <a:ea typeface="+mn-ea"/>
                <a:cs typeface="+mn-cs"/>
              </a:defRPr>
            </a:pPr>
            <a:r>
              <a:rPr lang="id-ID" sz="1600" b="1" dirty="0" smtClean="0"/>
              <a:t>Oktober 2016</a:t>
            </a:r>
            <a:endParaRPr lang="id-ID" sz="1600" b="1" dirty="0"/>
          </a:p>
        </p:txBody>
      </p:sp>
      <p:sp>
        <p:nvSpPr>
          <p:cNvPr id="19" name="Title 2"/>
          <p:cNvSpPr txBox="1">
            <a:spLocks/>
          </p:cNvSpPr>
          <p:nvPr/>
        </p:nvSpPr>
        <p:spPr>
          <a:xfrm>
            <a:off x="530443" y="4092245"/>
            <a:ext cx="1990204" cy="228600"/>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600" b="1" i="0" u="none" strike="noStrike" kern="1200" spc="0" baseline="0">
                <a:solidFill>
                  <a:prstClr val="black"/>
                </a:solidFill>
                <a:latin typeface="+mn-lt"/>
                <a:ea typeface="+mn-ea"/>
                <a:cs typeface="+mn-cs"/>
              </a:defRPr>
            </a:pPr>
            <a:r>
              <a:rPr lang="id-ID" sz="1400" b="1" dirty="0" smtClean="0"/>
              <a:t>September 2015</a:t>
            </a:r>
            <a:endParaRPr lang="id-ID" sz="1400" b="1" dirty="0"/>
          </a:p>
        </p:txBody>
      </p:sp>
      <p:sp>
        <p:nvSpPr>
          <p:cNvPr id="20" name="Title 2"/>
          <p:cNvSpPr txBox="1">
            <a:spLocks/>
          </p:cNvSpPr>
          <p:nvPr/>
        </p:nvSpPr>
        <p:spPr>
          <a:xfrm>
            <a:off x="7082077" y="2452267"/>
            <a:ext cx="1990204" cy="228600"/>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600" b="1" i="0" u="none" strike="noStrike" kern="1200" spc="0" baseline="0">
                <a:solidFill>
                  <a:prstClr val="black"/>
                </a:solidFill>
                <a:latin typeface="+mn-lt"/>
                <a:ea typeface="+mn-ea"/>
                <a:cs typeface="+mn-cs"/>
              </a:defRPr>
            </a:pPr>
            <a:r>
              <a:rPr lang="id-ID" sz="1600" b="1" dirty="0" smtClean="0"/>
              <a:t>Oktober 2016</a:t>
            </a:r>
            <a:endParaRPr lang="id-ID" sz="1600" b="1" dirty="0"/>
          </a:p>
        </p:txBody>
      </p:sp>
      <p:sp>
        <p:nvSpPr>
          <p:cNvPr id="21" name="Title 2"/>
          <p:cNvSpPr txBox="1">
            <a:spLocks/>
          </p:cNvSpPr>
          <p:nvPr/>
        </p:nvSpPr>
        <p:spPr>
          <a:xfrm>
            <a:off x="7011050" y="4063014"/>
            <a:ext cx="1990204" cy="228600"/>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600" b="1" i="0" u="none" strike="noStrike" kern="1200" spc="0" baseline="0">
                <a:solidFill>
                  <a:prstClr val="black"/>
                </a:solidFill>
                <a:latin typeface="+mn-lt"/>
                <a:ea typeface="+mn-ea"/>
                <a:cs typeface="+mn-cs"/>
              </a:defRPr>
            </a:pPr>
            <a:r>
              <a:rPr lang="id-ID" sz="1400" b="1" dirty="0" smtClean="0"/>
              <a:t>September 2015</a:t>
            </a:r>
            <a:endParaRPr lang="id-ID" sz="1400" b="1" dirty="0"/>
          </a:p>
        </p:txBody>
      </p:sp>
      <p:sp>
        <p:nvSpPr>
          <p:cNvPr id="22" name="Rectangle 21"/>
          <p:cNvSpPr/>
          <p:nvPr/>
        </p:nvSpPr>
        <p:spPr>
          <a:xfrm>
            <a:off x="5355230" y="-43199"/>
            <a:ext cx="3560170" cy="523220"/>
          </a:xfrm>
          <a:prstGeom prst="rect">
            <a:avLst/>
          </a:prstGeom>
          <a:noFill/>
        </p:spPr>
        <p:txBody>
          <a:bodyPr wrap="square" lIns="91440" tIns="45720" rIns="91440" bIns="45720">
            <a:spAutoFit/>
          </a:bodyPr>
          <a:lstStyle/>
          <a:p>
            <a:pPr algn="r"/>
            <a:r>
              <a:rPr lang="id-ID" sz="2800" b="1" i="1" cap="none" spc="0" dirty="0" smtClean="0">
                <a:ln w="0"/>
                <a:solidFill>
                  <a:srgbClr val="002060"/>
                </a:solidFill>
                <a:effectLst>
                  <a:outerShdw blurRad="38100" dist="19050" dir="2700000" algn="tl" rotWithShape="0">
                    <a:schemeClr val="dk1">
                      <a:alpha val="40000"/>
                    </a:schemeClr>
                  </a:outerShdw>
                </a:effectLst>
              </a:rPr>
              <a:t>Analisis Spasial</a:t>
            </a:r>
            <a:endParaRPr lang="en-US" sz="2800" b="1" i="1" cap="none" spc="0" dirty="0">
              <a:ln w="0"/>
              <a:solidFill>
                <a:srgbClr val="002060"/>
              </a:solidFill>
              <a:effectLst>
                <a:outerShdw blurRad="38100" dist="19050" dir="2700000" algn="tl" rotWithShape="0">
                  <a:schemeClr val="dk1">
                    <a:alpha val="40000"/>
                  </a:schemeClr>
                </a:outerShdw>
              </a:effectLst>
            </a:endParaRPr>
          </a:p>
        </p:txBody>
      </p:sp>
      <p:sp>
        <p:nvSpPr>
          <p:cNvPr id="24" name="TextBox 23"/>
          <p:cNvSpPr txBox="1"/>
          <p:nvPr/>
        </p:nvSpPr>
        <p:spPr>
          <a:xfrm>
            <a:off x="83500" y="6429921"/>
            <a:ext cx="445544" cy="369332"/>
          </a:xfrm>
          <a:prstGeom prst="rect">
            <a:avLst/>
          </a:prstGeom>
          <a:noFill/>
        </p:spPr>
        <p:txBody>
          <a:bodyPr wrap="square" rtlCol="0">
            <a:spAutoFit/>
          </a:bodyPr>
          <a:lstStyle/>
          <a:p>
            <a:r>
              <a:rPr lang="id-ID" b="1" dirty="0" smtClean="0"/>
              <a:t>20</a:t>
            </a:r>
            <a:endParaRPr lang="id-ID" b="1" dirty="0"/>
          </a:p>
        </p:txBody>
      </p:sp>
    </p:spTree>
    <p:extLst>
      <p:ext uri="{BB962C8B-B14F-4D97-AF65-F5344CB8AC3E}">
        <p14:creationId xmlns:p14="http://schemas.microsoft.com/office/powerpoint/2010/main" val="2197595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 name="Title 1"/>
          <p:cNvSpPr txBox="1">
            <a:spLocks/>
          </p:cNvSpPr>
          <p:nvPr/>
        </p:nvSpPr>
        <p:spPr>
          <a:xfrm>
            <a:off x="-8967" y="756791"/>
            <a:ext cx="9152967" cy="82731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000" b="1" dirty="0" smtClean="0"/>
              <a:t>Distribusi Anomali Curah </a:t>
            </a:r>
            <a:r>
              <a:rPr lang="id-ID" sz="2000" b="1" dirty="0"/>
              <a:t>Hujan Pulau Jawa </a:t>
            </a:r>
            <a:endParaRPr lang="id-ID" sz="2000" b="1" dirty="0" smtClean="0"/>
          </a:p>
          <a:p>
            <a:pPr algn="ctr"/>
            <a:r>
              <a:rPr lang="id-ID" sz="2000" b="1" dirty="0" smtClean="0"/>
              <a:t> Saat Puncak Telekoneksi </a:t>
            </a:r>
            <a:r>
              <a:rPr lang="id-ID" sz="2000" b="1" dirty="0"/>
              <a:t>IOD dan El Niño </a:t>
            </a:r>
            <a:r>
              <a:rPr lang="id-ID" sz="2000" b="1" dirty="0" smtClean="0"/>
              <a:t>Modoki</a:t>
            </a:r>
            <a:endParaRPr lang="id-ID" sz="2000" b="1" dirty="0"/>
          </a:p>
        </p:txBody>
      </p:sp>
      <p:sp>
        <p:nvSpPr>
          <p:cNvPr id="4" name="Rectangle 3"/>
          <p:cNvSpPr/>
          <p:nvPr/>
        </p:nvSpPr>
        <p:spPr>
          <a:xfrm>
            <a:off x="5355230" y="-43199"/>
            <a:ext cx="3560170" cy="523220"/>
          </a:xfrm>
          <a:prstGeom prst="rect">
            <a:avLst/>
          </a:prstGeom>
          <a:noFill/>
        </p:spPr>
        <p:txBody>
          <a:bodyPr wrap="square" lIns="91440" tIns="45720" rIns="91440" bIns="45720">
            <a:spAutoFit/>
          </a:bodyPr>
          <a:lstStyle/>
          <a:p>
            <a:pPr algn="r"/>
            <a:r>
              <a:rPr lang="id-ID" sz="2800" b="1" i="1" cap="none" spc="0" dirty="0" smtClean="0">
                <a:ln w="0"/>
                <a:solidFill>
                  <a:srgbClr val="002060"/>
                </a:solidFill>
                <a:effectLst>
                  <a:outerShdw blurRad="38100" dist="19050" dir="2700000" algn="tl" rotWithShape="0">
                    <a:schemeClr val="dk1">
                      <a:alpha val="40000"/>
                    </a:schemeClr>
                  </a:outerShdw>
                </a:effectLst>
              </a:rPr>
              <a:t>Analisis Spasial</a:t>
            </a:r>
            <a:endParaRPr lang="en-US" sz="2800" b="1" i="1" cap="none" spc="0" dirty="0">
              <a:ln w="0"/>
              <a:solidFill>
                <a:srgbClr val="002060"/>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92482"/>
          <a:stretch/>
        </p:blipFill>
        <p:spPr>
          <a:xfrm>
            <a:off x="303869" y="5490478"/>
            <a:ext cx="8527294" cy="412715"/>
          </a:xfrm>
          <a:prstGeom prst="rect">
            <a:avLst/>
          </a:prstGeom>
        </p:spPr>
      </p:pic>
      <p:sp>
        <p:nvSpPr>
          <p:cNvPr id="8" name="Title 1"/>
          <p:cNvSpPr>
            <a:spLocks noGrp="1"/>
          </p:cNvSpPr>
          <p:nvPr>
            <p:ph type="title"/>
          </p:nvPr>
        </p:nvSpPr>
        <p:spPr>
          <a:xfrm>
            <a:off x="612223" y="1732855"/>
            <a:ext cx="3668668" cy="621576"/>
          </a:xfrm>
        </p:spPr>
        <p:txBody>
          <a:bodyPr>
            <a:normAutofit/>
          </a:bodyPr>
          <a:lstStyle/>
          <a:p>
            <a:pPr algn="ctr"/>
            <a:r>
              <a:rPr lang="id-ID" sz="2000" b="1" dirty="0" smtClean="0"/>
              <a:t>Puncak Kemarau 2015</a:t>
            </a:r>
            <a:endParaRPr lang="id-ID" sz="2000" b="1" dirty="0"/>
          </a:p>
        </p:txBody>
      </p:sp>
      <p:sp>
        <p:nvSpPr>
          <p:cNvPr id="9" name="Title 1"/>
          <p:cNvSpPr txBox="1">
            <a:spLocks/>
          </p:cNvSpPr>
          <p:nvPr/>
        </p:nvSpPr>
        <p:spPr>
          <a:xfrm>
            <a:off x="5406499" y="1707831"/>
            <a:ext cx="2648166" cy="631725"/>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a:lstStyle>
          <a:p>
            <a:r>
              <a:rPr lang="id-ID" sz="2000" b="1" dirty="0" smtClean="0"/>
              <a:t>Puncak Basah 2016 </a:t>
            </a:r>
            <a:endParaRPr lang="id-ID" sz="2000" b="1"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5987" b="9871"/>
          <a:stretch/>
        </p:blipFill>
        <p:spPr>
          <a:xfrm>
            <a:off x="4621306" y="2322036"/>
            <a:ext cx="4294094" cy="2821464"/>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7282" b="9870"/>
          <a:stretch/>
        </p:blipFill>
        <p:spPr>
          <a:xfrm>
            <a:off x="342151" y="2344470"/>
            <a:ext cx="4325474" cy="2798359"/>
          </a:xfrm>
          <a:prstGeom prst="rect">
            <a:avLst/>
          </a:prstGeom>
        </p:spPr>
      </p:pic>
      <p:sp>
        <p:nvSpPr>
          <p:cNvPr id="10" name="Title 1"/>
          <p:cNvSpPr txBox="1">
            <a:spLocks/>
          </p:cNvSpPr>
          <p:nvPr/>
        </p:nvSpPr>
        <p:spPr>
          <a:xfrm rot="16200000">
            <a:off x="3243434" y="3616699"/>
            <a:ext cx="2648166" cy="342150"/>
          </a:xfrm>
          <a:prstGeom prst="rect">
            <a:avLst/>
          </a:prstGeom>
          <a:noFill/>
        </p:spPr>
        <p:txBody>
          <a:bodyPr vert="horz" lIns="91440" tIns="45720" rIns="91440" bIns="45720" rtlCol="0" anchor="ctr">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a:lstStyle>
          <a:p>
            <a:r>
              <a:rPr lang="id-ID" sz="1400" dirty="0" smtClean="0"/>
              <a:t>Latitude</a:t>
            </a:r>
            <a:endParaRPr lang="id-ID" sz="1400" dirty="0"/>
          </a:p>
        </p:txBody>
      </p:sp>
      <p:sp>
        <p:nvSpPr>
          <p:cNvPr id="13" name="Title 1"/>
          <p:cNvSpPr txBox="1">
            <a:spLocks/>
          </p:cNvSpPr>
          <p:nvPr/>
        </p:nvSpPr>
        <p:spPr>
          <a:xfrm rot="16200000">
            <a:off x="-1161974" y="3616699"/>
            <a:ext cx="2648166" cy="342150"/>
          </a:xfrm>
          <a:prstGeom prst="rect">
            <a:avLst/>
          </a:prstGeom>
          <a:noFill/>
        </p:spPr>
        <p:txBody>
          <a:bodyPr vert="horz" lIns="91440" tIns="45720" rIns="91440" bIns="45720" rtlCol="0" anchor="ctr">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a:lstStyle>
          <a:p>
            <a:r>
              <a:rPr lang="id-ID" sz="1400" dirty="0" smtClean="0"/>
              <a:t>Latitude</a:t>
            </a:r>
            <a:endParaRPr lang="id-ID" sz="1400" dirty="0"/>
          </a:p>
        </p:txBody>
      </p:sp>
      <p:sp>
        <p:nvSpPr>
          <p:cNvPr id="14" name="Title 1"/>
          <p:cNvSpPr txBox="1">
            <a:spLocks/>
          </p:cNvSpPr>
          <p:nvPr/>
        </p:nvSpPr>
        <p:spPr>
          <a:xfrm>
            <a:off x="5597839" y="5002596"/>
            <a:ext cx="2648166" cy="342150"/>
          </a:xfrm>
          <a:prstGeom prst="rect">
            <a:avLst/>
          </a:prstGeom>
          <a:noFill/>
        </p:spPr>
        <p:txBody>
          <a:bodyPr vert="horz" lIns="91440" tIns="45720" rIns="91440" bIns="45720" rtlCol="0" anchor="ctr">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a:lstStyle>
          <a:p>
            <a:r>
              <a:rPr lang="id-ID" sz="1400" dirty="0" smtClean="0"/>
              <a:t>Longitude</a:t>
            </a:r>
            <a:endParaRPr lang="id-ID" sz="1400" dirty="0"/>
          </a:p>
        </p:txBody>
      </p:sp>
      <p:sp>
        <p:nvSpPr>
          <p:cNvPr id="15" name="Title 1"/>
          <p:cNvSpPr txBox="1">
            <a:spLocks/>
          </p:cNvSpPr>
          <p:nvPr/>
        </p:nvSpPr>
        <p:spPr>
          <a:xfrm>
            <a:off x="1064813" y="5002595"/>
            <a:ext cx="2648166" cy="345865"/>
          </a:xfrm>
          <a:prstGeom prst="rect">
            <a:avLst/>
          </a:prstGeom>
          <a:noFill/>
        </p:spPr>
        <p:txBody>
          <a:bodyPr vert="horz" lIns="91440" tIns="45720" rIns="91440" bIns="45720" rtlCol="0" anchor="ctr">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5400">
                <a:solidFill>
                  <a:schemeClr val="tx1"/>
                </a:solidFill>
                <a:latin typeface="Calibri" panose="020F0502020204030204" pitchFamily="34" charset="0"/>
              </a:defRPr>
            </a:lvl2pPr>
            <a:lvl3pPr algn="ctr" rtl="0" eaLnBrk="1" fontAlgn="base" hangingPunct="1">
              <a:spcBef>
                <a:spcPct val="0"/>
              </a:spcBef>
              <a:spcAft>
                <a:spcPct val="0"/>
              </a:spcAft>
              <a:defRPr sz="5400">
                <a:solidFill>
                  <a:schemeClr val="tx1"/>
                </a:solidFill>
                <a:latin typeface="Calibri" panose="020F0502020204030204" pitchFamily="34" charset="0"/>
              </a:defRPr>
            </a:lvl3pPr>
            <a:lvl4pPr algn="ctr" rtl="0" eaLnBrk="1" fontAlgn="base" hangingPunct="1">
              <a:spcBef>
                <a:spcPct val="0"/>
              </a:spcBef>
              <a:spcAft>
                <a:spcPct val="0"/>
              </a:spcAft>
              <a:defRPr sz="5400">
                <a:solidFill>
                  <a:schemeClr val="tx1"/>
                </a:solidFill>
                <a:latin typeface="Calibri" panose="020F0502020204030204" pitchFamily="34" charset="0"/>
              </a:defRPr>
            </a:lvl4pPr>
            <a:lvl5pPr algn="ctr" rtl="0" eaLnBrk="1" fontAlgn="base" hangingPunct="1">
              <a:spcBef>
                <a:spcPct val="0"/>
              </a:spcBef>
              <a:spcAft>
                <a:spcPct val="0"/>
              </a:spcAft>
              <a:defRPr sz="5400">
                <a:solidFill>
                  <a:schemeClr val="tx1"/>
                </a:solidFill>
                <a:latin typeface="Calibri" panose="020F0502020204030204" pitchFamily="34" charset="0"/>
              </a:defRPr>
            </a:lvl5pPr>
            <a:lvl6pPr marL="457200" algn="ctr" rtl="0" eaLnBrk="1" fontAlgn="base" hangingPunct="1">
              <a:spcBef>
                <a:spcPct val="0"/>
              </a:spcBef>
              <a:spcAft>
                <a:spcPct val="0"/>
              </a:spcAft>
              <a:defRPr sz="5400">
                <a:solidFill>
                  <a:schemeClr val="tx1"/>
                </a:solidFill>
                <a:latin typeface="Calibri" panose="020F0502020204030204" pitchFamily="34" charset="0"/>
              </a:defRPr>
            </a:lvl6pPr>
            <a:lvl7pPr marL="914400" algn="ctr" rtl="0" eaLnBrk="1" fontAlgn="base" hangingPunct="1">
              <a:spcBef>
                <a:spcPct val="0"/>
              </a:spcBef>
              <a:spcAft>
                <a:spcPct val="0"/>
              </a:spcAft>
              <a:defRPr sz="5400">
                <a:solidFill>
                  <a:schemeClr val="tx1"/>
                </a:solidFill>
                <a:latin typeface="Calibri" panose="020F0502020204030204" pitchFamily="34" charset="0"/>
              </a:defRPr>
            </a:lvl7pPr>
            <a:lvl8pPr marL="1371600" algn="ctr" rtl="0" eaLnBrk="1" fontAlgn="base" hangingPunct="1">
              <a:spcBef>
                <a:spcPct val="0"/>
              </a:spcBef>
              <a:spcAft>
                <a:spcPct val="0"/>
              </a:spcAft>
              <a:defRPr sz="5400">
                <a:solidFill>
                  <a:schemeClr val="tx1"/>
                </a:solidFill>
                <a:latin typeface="Calibri" panose="020F0502020204030204" pitchFamily="34" charset="0"/>
              </a:defRPr>
            </a:lvl8pPr>
            <a:lvl9pPr marL="1828800" algn="ctr" rtl="0" eaLnBrk="1" fontAlgn="base" hangingPunct="1">
              <a:spcBef>
                <a:spcPct val="0"/>
              </a:spcBef>
              <a:spcAft>
                <a:spcPct val="0"/>
              </a:spcAft>
              <a:defRPr sz="5400">
                <a:solidFill>
                  <a:schemeClr val="tx1"/>
                </a:solidFill>
                <a:latin typeface="Calibri" panose="020F0502020204030204" pitchFamily="34" charset="0"/>
              </a:defRPr>
            </a:lvl9pPr>
          </a:lstStyle>
          <a:p>
            <a:r>
              <a:rPr lang="id-ID" sz="1400" dirty="0" smtClean="0"/>
              <a:t>Longitude</a:t>
            </a:r>
            <a:endParaRPr lang="id-ID" sz="1400" dirty="0"/>
          </a:p>
        </p:txBody>
      </p:sp>
      <p:sp>
        <p:nvSpPr>
          <p:cNvPr id="17" name="TextBox 16"/>
          <p:cNvSpPr txBox="1"/>
          <p:nvPr/>
        </p:nvSpPr>
        <p:spPr>
          <a:xfrm>
            <a:off x="83500" y="6429921"/>
            <a:ext cx="445544" cy="369332"/>
          </a:xfrm>
          <a:prstGeom prst="rect">
            <a:avLst/>
          </a:prstGeom>
          <a:noFill/>
        </p:spPr>
        <p:txBody>
          <a:bodyPr wrap="square" rtlCol="0">
            <a:spAutoFit/>
          </a:bodyPr>
          <a:lstStyle/>
          <a:p>
            <a:r>
              <a:rPr lang="id-ID" b="1" dirty="0" smtClean="0"/>
              <a:t>21</a:t>
            </a:r>
            <a:endParaRPr lang="id-ID" b="1" dirty="0"/>
          </a:p>
        </p:txBody>
      </p:sp>
    </p:spTree>
    <p:extLst>
      <p:ext uri="{BB962C8B-B14F-4D97-AF65-F5344CB8AC3E}">
        <p14:creationId xmlns:p14="http://schemas.microsoft.com/office/powerpoint/2010/main" val="2336699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46589833"/>
              </p:ext>
            </p:extLst>
          </p:nvPr>
        </p:nvGraphicFramePr>
        <p:xfrm>
          <a:off x="389966" y="2175842"/>
          <a:ext cx="8381999" cy="3663444"/>
        </p:xfrm>
        <a:graphic>
          <a:graphicData uri="http://schemas.openxmlformats.org/drawingml/2006/table">
            <a:tbl>
              <a:tblPr>
                <a:tableStyleId>{8EC20E35-A176-4012-BC5E-935CFFF8708E}</a:tableStyleId>
              </a:tblPr>
              <a:tblGrid>
                <a:gridCol w="1465049"/>
                <a:gridCol w="1152825"/>
                <a:gridCol w="1152825"/>
                <a:gridCol w="1152825"/>
                <a:gridCol w="1152825"/>
                <a:gridCol w="1152825"/>
                <a:gridCol w="1152825"/>
              </a:tblGrid>
              <a:tr h="747320">
                <a:tc rowSpan="2">
                  <a:txBody>
                    <a:bodyPr/>
                    <a:lstStyle/>
                    <a:p>
                      <a:pPr algn="ctr" fontAlgn="ctr"/>
                      <a:r>
                        <a:rPr lang="id-ID" sz="1600" b="1" u="none" strike="noStrike" dirty="0">
                          <a:effectLst/>
                        </a:rPr>
                        <a:t>Kota</a:t>
                      </a:r>
                      <a:endParaRPr lang="id-ID" sz="16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6">
                  <a:txBody>
                    <a:bodyPr/>
                    <a:lstStyle/>
                    <a:p>
                      <a:pPr algn="ctr" fontAlgn="ctr"/>
                      <a:r>
                        <a:rPr lang="id-ID" sz="1600" b="1" u="none" strike="noStrike" baseline="0" dirty="0" smtClean="0">
                          <a:effectLst/>
                        </a:rPr>
                        <a:t>Korelasi</a:t>
                      </a:r>
                      <a:endParaRPr lang="id-ID"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pPr algn="ctr" fontAlgn="ctr"/>
                      <a:endParaRPr lang="id-ID"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pPr algn="ctr" fontAlgn="ctr"/>
                      <a:endParaRPr lang="id-ID"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id-ID"/>
                    </a:p>
                  </a:txBody>
                  <a:tcPr/>
                </a:tc>
              </a:tr>
              <a:tr h="747320">
                <a:tc vMerge="1">
                  <a:txBody>
                    <a:bodyPr/>
                    <a:lstStyle/>
                    <a:p>
                      <a:endParaRPr lang="id-ID"/>
                    </a:p>
                  </a:txBody>
                  <a:tcPr/>
                </a:tc>
                <a:tc>
                  <a:txBody>
                    <a:bodyPr/>
                    <a:lstStyle/>
                    <a:p>
                      <a:pPr algn="ctr" fontAlgn="ctr"/>
                      <a:r>
                        <a:rPr lang="id-ID" sz="1600" b="1" i="0" u="none" strike="noStrike" dirty="0" smtClean="0">
                          <a:solidFill>
                            <a:schemeClr val="dk1"/>
                          </a:solidFill>
                          <a:effectLst/>
                          <a:latin typeface="+mn-lt"/>
                        </a:rPr>
                        <a:t>IOD</a:t>
                      </a:r>
                      <a:endParaRPr lang="id-ID"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1600" b="1" u="none" strike="noStrike" dirty="0">
                          <a:effectLst/>
                        </a:rPr>
                        <a:t>P-Value</a:t>
                      </a:r>
                      <a:endParaRPr lang="id-ID" sz="16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1600" b="1" u="none" strike="noStrike" dirty="0" smtClean="0">
                          <a:effectLst/>
                        </a:rPr>
                        <a:t>EMI</a:t>
                      </a:r>
                      <a:endParaRPr lang="id-ID" sz="16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1600" b="1" u="none" strike="noStrike" dirty="0">
                          <a:effectLst/>
                        </a:rPr>
                        <a:t>P-Value</a:t>
                      </a:r>
                      <a:endParaRPr lang="id-ID" sz="16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1600" b="1" u="none" strike="noStrike" dirty="0" smtClean="0">
                          <a:effectLst/>
                        </a:rPr>
                        <a:t>IOD+EMI</a:t>
                      </a:r>
                      <a:endParaRPr lang="id-ID" sz="16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1600" b="1" u="none" strike="noStrike" dirty="0">
                          <a:effectLst/>
                        </a:rPr>
                        <a:t>P-Value</a:t>
                      </a:r>
                      <a:endParaRPr lang="id-ID" sz="1600" b="1"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7320">
                <a:tc>
                  <a:txBody>
                    <a:bodyPr/>
                    <a:lstStyle/>
                    <a:p>
                      <a:pPr algn="ctr" fontAlgn="b"/>
                      <a:r>
                        <a:rPr lang="id-ID" sz="1400" u="none" strike="noStrike">
                          <a:effectLst/>
                        </a:rPr>
                        <a:t>Semarang</a:t>
                      </a:r>
                      <a:endParaRPr lang="id-ID"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id-ID" sz="1400" u="none" strike="noStrike" dirty="0">
                          <a:effectLst/>
                        </a:rPr>
                        <a:t>-</a:t>
                      </a:r>
                      <a:r>
                        <a:rPr lang="id-ID" sz="1400" u="none" strike="noStrike" dirty="0" smtClean="0">
                          <a:effectLst/>
                        </a:rPr>
                        <a:t>0,729</a:t>
                      </a:r>
                      <a:endParaRPr lang="id-ID"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id-ID" sz="1400" u="none" strike="noStrike" dirty="0" smtClean="0">
                          <a:effectLst/>
                        </a:rPr>
                        <a:t>0,000</a:t>
                      </a:r>
                      <a:endParaRPr lang="id-ID"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id-ID" sz="1400" u="none" strike="noStrike" dirty="0">
                          <a:effectLst/>
                        </a:rPr>
                        <a:t>-</a:t>
                      </a:r>
                      <a:r>
                        <a:rPr lang="id-ID" sz="1400" u="none" strike="noStrike" dirty="0" smtClean="0">
                          <a:effectLst/>
                        </a:rPr>
                        <a:t>0,661</a:t>
                      </a:r>
                      <a:endParaRPr lang="id-ID"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id-ID" sz="1400" u="none" strike="noStrike" dirty="0" smtClean="0">
                          <a:effectLst/>
                        </a:rPr>
                        <a:t>0,000</a:t>
                      </a:r>
                      <a:endParaRPr lang="id-ID"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id-ID" sz="1400" u="none" strike="noStrike" dirty="0">
                          <a:effectLst/>
                        </a:rPr>
                        <a:t>-</a:t>
                      </a:r>
                      <a:r>
                        <a:rPr lang="id-ID" sz="1400" u="none" strike="noStrike" dirty="0" smtClean="0">
                          <a:effectLst/>
                        </a:rPr>
                        <a:t>0,832</a:t>
                      </a:r>
                      <a:endParaRPr lang="id-ID"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id-ID" sz="1400" u="none" strike="noStrike" dirty="0" smtClean="0">
                          <a:effectLst/>
                        </a:rPr>
                        <a:t>0,000</a:t>
                      </a:r>
                      <a:endParaRPr lang="id-ID"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r>
              <a:tr h="747320">
                <a:tc>
                  <a:txBody>
                    <a:bodyPr/>
                    <a:lstStyle/>
                    <a:p>
                      <a:pPr algn="ctr" fontAlgn="b"/>
                      <a:r>
                        <a:rPr lang="id-ID" sz="1400" u="none" strike="noStrike" dirty="0">
                          <a:effectLst/>
                        </a:rPr>
                        <a:t>Surabaya</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a:effectLst/>
                        </a:rPr>
                        <a:t>-</a:t>
                      </a:r>
                      <a:r>
                        <a:rPr lang="id-ID" sz="1400" u="none" strike="noStrike" dirty="0" smtClean="0">
                          <a:effectLst/>
                        </a:rPr>
                        <a:t>0,601</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smtClean="0">
                          <a:effectLst/>
                        </a:rPr>
                        <a:t>0,002</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a:effectLst/>
                        </a:rPr>
                        <a:t>-</a:t>
                      </a:r>
                      <a:r>
                        <a:rPr lang="id-ID" sz="1400" u="none" strike="noStrike" dirty="0" smtClean="0">
                          <a:effectLst/>
                        </a:rPr>
                        <a:t>0,296</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smtClean="0">
                          <a:effectLst/>
                        </a:rPr>
                        <a:t>0,161</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a:effectLst/>
                        </a:rPr>
                        <a:t>-</a:t>
                      </a:r>
                      <a:r>
                        <a:rPr lang="id-ID" sz="1400" u="none" strike="noStrike" dirty="0" smtClean="0">
                          <a:effectLst/>
                        </a:rPr>
                        <a:t>0,532</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smtClean="0">
                          <a:effectLst/>
                        </a:rPr>
                        <a:t>0,007</a:t>
                      </a:r>
                      <a:endParaRPr lang="id-ID" sz="1400" b="0" i="0" u="none" strike="noStrike" dirty="0">
                        <a:solidFill>
                          <a:srgbClr val="000000"/>
                        </a:solidFill>
                        <a:effectLst/>
                        <a:latin typeface="Calibri" panose="020F0502020204030204" pitchFamily="34" charset="0"/>
                      </a:endParaRPr>
                    </a:p>
                  </a:txBody>
                  <a:tcPr marL="9525" marR="9525" marT="9525" marB="0" anchor="ctr"/>
                </a:tc>
              </a:tr>
              <a:tr h="674164">
                <a:tc>
                  <a:txBody>
                    <a:bodyPr/>
                    <a:lstStyle/>
                    <a:p>
                      <a:pPr algn="ctr" fontAlgn="b"/>
                      <a:r>
                        <a:rPr lang="id-ID" sz="1400" u="none" strike="noStrike" dirty="0">
                          <a:effectLst/>
                        </a:rPr>
                        <a:t>Cilacap</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a:effectLst/>
                        </a:rPr>
                        <a:t>-</a:t>
                      </a:r>
                      <a:r>
                        <a:rPr lang="id-ID" sz="1400" u="none" strike="noStrike" dirty="0" smtClean="0">
                          <a:effectLst/>
                        </a:rPr>
                        <a:t>0,597</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smtClean="0">
                          <a:effectLst/>
                        </a:rPr>
                        <a:t>0,002</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a:effectLst/>
                        </a:rPr>
                        <a:t>-</a:t>
                      </a:r>
                      <a:r>
                        <a:rPr lang="id-ID" sz="1400" u="none" strike="noStrike" dirty="0" smtClean="0">
                          <a:effectLst/>
                        </a:rPr>
                        <a:t>0,261</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smtClean="0">
                          <a:effectLst/>
                        </a:rPr>
                        <a:t>0,218</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a:effectLst/>
                        </a:rPr>
                        <a:t>-</a:t>
                      </a:r>
                      <a:r>
                        <a:rPr lang="id-ID" sz="1400" u="none" strike="noStrike" dirty="0" smtClean="0">
                          <a:effectLst/>
                        </a:rPr>
                        <a:t>0,509</a:t>
                      </a:r>
                      <a:endParaRPr lang="id-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d-ID" sz="1400" u="none" strike="noStrike" dirty="0" smtClean="0">
                          <a:effectLst/>
                        </a:rPr>
                        <a:t>0,011</a:t>
                      </a:r>
                      <a:endParaRPr lang="id-ID" sz="14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5" name="Title 2"/>
          <p:cNvSpPr txBox="1">
            <a:spLocks/>
          </p:cNvSpPr>
          <p:nvPr/>
        </p:nvSpPr>
        <p:spPr>
          <a:xfrm>
            <a:off x="1" y="891864"/>
            <a:ext cx="9143999" cy="750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2000" b="1" dirty="0" smtClean="0">
                <a:latin typeface="Times New Roman" panose="02020603050405020304" pitchFamily="18" charset="0"/>
                <a:cs typeface="Times New Roman" panose="02020603050405020304" pitchFamily="18" charset="0"/>
              </a:rPr>
              <a:t>Koefisien Korelasi </a:t>
            </a:r>
            <a:r>
              <a:rPr lang="id-ID" sz="2000" b="1" dirty="0">
                <a:latin typeface="Times New Roman" panose="02020603050405020304" pitchFamily="18" charset="0"/>
                <a:cs typeface="Times New Roman" panose="02020603050405020304" pitchFamily="18" charset="0"/>
              </a:rPr>
              <a:t>A</a:t>
            </a:r>
            <a:r>
              <a:rPr lang="id-ID" sz="2000" b="1" dirty="0" smtClean="0">
                <a:latin typeface="Times New Roman" panose="02020603050405020304" pitchFamily="18" charset="0"/>
                <a:cs typeface="Times New Roman" panose="02020603050405020304" pitchFamily="18" charset="0"/>
              </a:rPr>
              <a:t>nomali </a:t>
            </a:r>
            <a:r>
              <a:rPr lang="id-ID" sz="2000" b="1" dirty="0">
                <a:latin typeface="Times New Roman" panose="02020603050405020304" pitchFamily="18" charset="0"/>
                <a:cs typeface="Times New Roman" panose="02020603050405020304" pitchFamily="18" charset="0"/>
              </a:rPr>
              <a:t>C</a:t>
            </a:r>
            <a:r>
              <a:rPr lang="id-ID" sz="2000" b="1" dirty="0" smtClean="0">
                <a:latin typeface="Times New Roman" panose="02020603050405020304" pitchFamily="18" charset="0"/>
                <a:cs typeface="Times New Roman" panose="02020603050405020304" pitchFamily="18" charset="0"/>
              </a:rPr>
              <a:t>urah </a:t>
            </a:r>
            <a:r>
              <a:rPr lang="id-ID" sz="2000" b="1" dirty="0">
                <a:latin typeface="Times New Roman" panose="02020603050405020304" pitchFamily="18" charset="0"/>
                <a:cs typeface="Times New Roman" panose="02020603050405020304" pitchFamily="18" charset="0"/>
              </a:rPr>
              <a:t>H</a:t>
            </a:r>
            <a:r>
              <a:rPr lang="id-ID" sz="2000" b="1" dirty="0" smtClean="0">
                <a:latin typeface="Times New Roman" panose="02020603050405020304" pitchFamily="18" charset="0"/>
                <a:cs typeface="Times New Roman" panose="02020603050405020304" pitchFamily="18" charset="0"/>
              </a:rPr>
              <a:t>ujan </a:t>
            </a:r>
            <a:r>
              <a:rPr lang="id-ID" sz="2000" b="1" dirty="0">
                <a:latin typeface="Times New Roman" panose="02020603050405020304" pitchFamily="18" charset="0"/>
                <a:cs typeface="Times New Roman" panose="02020603050405020304" pitchFamily="18" charset="0"/>
              </a:rPr>
              <a:t>T</a:t>
            </a:r>
            <a:r>
              <a:rPr lang="id-ID" sz="2000" b="1" dirty="0" smtClean="0">
                <a:latin typeface="Times New Roman" panose="02020603050405020304" pitchFamily="18" charset="0"/>
                <a:cs typeface="Times New Roman" panose="02020603050405020304" pitchFamily="18" charset="0"/>
              </a:rPr>
              <a:t>erhadap </a:t>
            </a:r>
            <a:r>
              <a:rPr lang="id-ID" sz="2000" b="1" dirty="0">
                <a:latin typeface="Times New Roman" panose="02020603050405020304" pitchFamily="18" charset="0"/>
                <a:cs typeface="Times New Roman" panose="02020603050405020304" pitchFamily="18" charset="0"/>
              </a:rPr>
              <a:t>I</a:t>
            </a:r>
            <a:r>
              <a:rPr lang="id-ID" sz="2000" b="1" dirty="0" smtClean="0">
                <a:latin typeface="Times New Roman" panose="02020603050405020304" pitchFamily="18" charset="0"/>
                <a:cs typeface="Times New Roman" panose="02020603050405020304" pitchFamily="18" charset="0"/>
              </a:rPr>
              <a:t>klim </a:t>
            </a:r>
            <a:r>
              <a:rPr lang="id-ID" sz="2000" b="1" dirty="0">
                <a:latin typeface="Times New Roman" panose="02020603050405020304" pitchFamily="18" charset="0"/>
                <a:cs typeface="Times New Roman" panose="02020603050405020304" pitchFamily="18" charset="0"/>
              </a:rPr>
              <a:t>G</a:t>
            </a:r>
            <a:r>
              <a:rPr lang="id-ID" sz="2000" b="1" dirty="0" smtClean="0">
                <a:latin typeface="Times New Roman" panose="02020603050405020304" pitchFamily="18" charset="0"/>
                <a:cs typeface="Times New Roman" panose="02020603050405020304" pitchFamily="18" charset="0"/>
              </a:rPr>
              <a:t>lobal </a:t>
            </a:r>
            <a:r>
              <a:rPr lang="id-ID" sz="2000" b="1" dirty="0">
                <a:latin typeface="Times New Roman" panose="02020603050405020304" pitchFamily="18" charset="0"/>
                <a:cs typeface="Times New Roman" panose="02020603050405020304" pitchFamily="18" charset="0"/>
              </a:rPr>
              <a:t>S</a:t>
            </a:r>
            <a:r>
              <a:rPr lang="id-ID" sz="2000" b="1" dirty="0" smtClean="0">
                <a:latin typeface="Times New Roman" panose="02020603050405020304" pitchFamily="18" charset="0"/>
                <a:cs typeface="Times New Roman" panose="02020603050405020304" pitchFamily="18" charset="0"/>
              </a:rPr>
              <a:t>epanjang </a:t>
            </a:r>
            <a:r>
              <a:rPr lang="id-ID" sz="2000" b="1" dirty="0">
                <a:latin typeface="Times New Roman" panose="02020603050405020304" pitchFamily="18" charset="0"/>
                <a:cs typeface="Times New Roman" panose="02020603050405020304" pitchFamily="18" charset="0"/>
              </a:rPr>
              <a:t>K</a:t>
            </a:r>
            <a:r>
              <a:rPr lang="id-ID" sz="2000" b="1" dirty="0" smtClean="0">
                <a:latin typeface="Times New Roman" panose="02020603050405020304" pitchFamily="18" charset="0"/>
                <a:cs typeface="Times New Roman" panose="02020603050405020304" pitchFamily="18" charset="0"/>
              </a:rPr>
              <a:t>ondisi </a:t>
            </a:r>
            <a:r>
              <a:rPr lang="id-ID" sz="2000" b="1" dirty="0">
                <a:latin typeface="Times New Roman" panose="02020603050405020304" pitchFamily="18" charset="0"/>
                <a:cs typeface="Times New Roman" panose="02020603050405020304" pitchFamily="18" charset="0"/>
              </a:rPr>
              <a:t>E</a:t>
            </a:r>
            <a:r>
              <a:rPr lang="id-ID" sz="2000" b="1" dirty="0" smtClean="0">
                <a:latin typeface="Times New Roman" panose="02020603050405020304" pitchFamily="18" charset="0"/>
                <a:cs typeface="Times New Roman" panose="02020603050405020304" pitchFamily="18" charset="0"/>
              </a:rPr>
              <a:t>kstrim 2015-2016</a:t>
            </a:r>
            <a:endParaRPr lang="id-ID" sz="2000" b="1" dirty="0">
              <a:latin typeface="Times New Roman" panose="02020603050405020304" pitchFamily="18" charset="0"/>
              <a:cs typeface="Times New Roman" panose="02020603050405020304" pitchFamily="18" charset="0"/>
            </a:endParaRPr>
          </a:p>
        </p:txBody>
      </p:sp>
      <p:sp>
        <p:nvSpPr>
          <p:cNvPr id="8" name="Oval 7"/>
          <p:cNvSpPr/>
          <p:nvPr/>
        </p:nvSpPr>
        <p:spPr>
          <a:xfrm>
            <a:off x="6553200" y="3775974"/>
            <a:ext cx="2133600" cy="4923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 name="Rectangle 8"/>
          <p:cNvSpPr/>
          <p:nvPr/>
        </p:nvSpPr>
        <p:spPr>
          <a:xfrm>
            <a:off x="5355230" y="-43199"/>
            <a:ext cx="3560170" cy="523220"/>
          </a:xfrm>
          <a:prstGeom prst="rect">
            <a:avLst/>
          </a:prstGeom>
          <a:noFill/>
        </p:spPr>
        <p:txBody>
          <a:bodyPr wrap="square" lIns="91440" tIns="45720" rIns="91440" bIns="45720">
            <a:spAutoFit/>
          </a:bodyPr>
          <a:lstStyle/>
          <a:p>
            <a:pPr algn="r"/>
            <a:r>
              <a:rPr lang="id-ID" sz="2800" b="1" i="1" cap="none" spc="0" dirty="0" smtClean="0">
                <a:ln w="0"/>
                <a:solidFill>
                  <a:srgbClr val="002060"/>
                </a:solidFill>
                <a:effectLst>
                  <a:outerShdw blurRad="38100" dist="19050" dir="2700000" algn="tl" rotWithShape="0">
                    <a:schemeClr val="dk1">
                      <a:alpha val="40000"/>
                    </a:schemeClr>
                  </a:outerShdw>
                </a:effectLst>
              </a:rPr>
              <a:t>Analisis Korelasi</a:t>
            </a:r>
            <a:endParaRPr lang="en-US" sz="2800" b="1" i="1" cap="none" spc="0" dirty="0">
              <a:ln w="0"/>
              <a:solidFill>
                <a:srgbClr val="002060"/>
              </a:solidFill>
              <a:effectLst>
                <a:outerShdw blurRad="38100" dist="19050" dir="2700000" algn="tl" rotWithShape="0">
                  <a:schemeClr val="dk1">
                    <a:alpha val="40000"/>
                  </a:schemeClr>
                </a:outerShdw>
              </a:effectLst>
            </a:endParaRPr>
          </a:p>
        </p:txBody>
      </p:sp>
      <p:sp>
        <p:nvSpPr>
          <p:cNvPr id="7" name="TextBox 6"/>
          <p:cNvSpPr txBox="1"/>
          <p:nvPr/>
        </p:nvSpPr>
        <p:spPr>
          <a:xfrm>
            <a:off x="83500" y="6429921"/>
            <a:ext cx="445544" cy="369332"/>
          </a:xfrm>
          <a:prstGeom prst="rect">
            <a:avLst/>
          </a:prstGeom>
          <a:noFill/>
        </p:spPr>
        <p:txBody>
          <a:bodyPr wrap="square" rtlCol="0">
            <a:spAutoFit/>
          </a:bodyPr>
          <a:lstStyle/>
          <a:p>
            <a:r>
              <a:rPr lang="id-ID" b="1" dirty="0" smtClean="0"/>
              <a:t>22</a:t>
            </a:r>
            <a:endParaRPr lang="id-ID" b="1" dirty="0"/>
          </a:p>
        </p:txBody>
      </p:sp>
    </p:spTree>
    <p:extLst>
      <p:ext uri="{BB962C8B-B14F-4D97-AF65-F5344CB8AC3E}">
        <p14:creationId xmlns:p14="http://schemas.microsoft.com/office/powerpoint/2010/main" val="519768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5" name="Rectangle 4"/>
          <p:cNvSpPr/>
          <p:nvPr/>
        </p:nvSpPr>
        <p:spPr>
          <a:xfrm>
            <a:off x="-17928" y="992431"/>
            <a:ext cx="9161928" cy="707886"/>
          </a:xfrm>
          <a:prstGeom prst="rect">
            <a:avLst/>
          </a:prstGeom>
          <a:noFill/>
        </p:spPr>
        <p:txBody>
          <a:bodyPr wrap="square" lIns="91440" tIns="45720" rIns="91440" bIns="45720">
            <a:spAutoFit/>
          </a:bodyPr>
          <a:lstStyle/>
          <a:p>
            <a:pPr algn="ctr"/>
            <a:r>
              <a:rPr lang="id-ID" sz="2000" b="1" cap="none" spc="0" dirty="0" smtClean="0">
                <a:ln w="0"/>
                <a:solidFill>
                  <a:schemeClr val="tx1"/>
                </a:solidFill>
              </a:rPr>
              <a:t>Hasil prediksi data DMI+EMI dengan Model Prediksi ARIMA (4,1,5) </a:t>
            </a:r>
          </a:p>
          <a:p>
            <a:pPr algn="ctr"/>
            <a:r>
              <a:rPr lang="id-ID" sz="2000" b="1" cap="none" spc="0" dirty="0" smtClean="0">
                <a:ln w="0"/>
                <a:solidFill>
                  <a:schemeClr val="tx1"/>
                </a:solidFill>
              </a:rPr>
              <a:t>dan hasil prediksi POAMA </a:t>
            </a:r>
            <a:r>
              <a:rPr lang="id-ID" sz="2000" b="1" dirty="0" smtClean="0">
                <a:ln w="0"/>
              </a:rPr>
              <a:t>(Periode Desember 2017 – Mei 2018)</a:t>
            </a:r>
            <a:endParaRPr lang="id-ID" sz="2000" b="1" cap="none" spc="0" dirty="0" smtClean="0">
              <a:ln w="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1723765"/>
              </p:ext>
            </p:extLst>
          </p:nvPr>
        </p:nvGraphicFramePr>
        <p:xfrm>
          <a:off x="5426878" y="2069515"/>
          <a:ext cx="3319636" cy="4095000"/>
        </p:xfrm>
        <a:graphic>
          <a:graphicData uri="http://schemas.openxmlformats.org/drawingml/2006/table">
            <a:tbl>
              <a:tblPr firstRow="1" bandRow="1">
                <a:tableStyleId>{5C22544A-7EE6-4342-B048-85BDC9FD1C3A}</a:tableStyleId>
              </a:tblPr>
              <a:tblGrid>
                <a:gridCol w="829909"/>
                <a:gridCol w="829909"/>
                <a:gridCol w="829909"/>
                <a:gridCol w="829909"/>
              </a:tblGrid>
              <a:tr h="696969">
                <a:tc>
                  <a:txBody>
                    <a:bodyPr/>
                    <a:lstStyle/>
                    <a:p>
                      <a:pPr algn="ctr"/>
                      <a:r>
                        <a:rPr lang="id-ID" sz="1300" dirty="0" smtClean="0">
                          <a:latin typeface="Times New Roman" panose="02020603050405020304" pitchFamily="18" charset="0"/>
                          <a:cs typeface="Times New Roman" panose="02020603050405020304" pitchFamily="18" charset="0"/>
                        </a:rPr>
                        <a:t>Bulan</a:t>
                      </a:r>
                      <a:endParaRPr lang="id-ID" sz="1300" dirty="0">
                        <a:latin typeface="Times New Roman" panose="02020603050405020304" pitchFamily="18" charset="0"/>
                        <a:cs typeface="Times New Roman" panose="02020603050405020304" pitchFamily="18" charset="0"/>
                      </a:endParaRPr>
                    </a:p>
                  </a:txBody>
                  <a:tcPr anchor="ctr"/>
                </a:tc>
                <a:tc>
                  <a:txBody>
                    <a:bodyPr/>
                    <a:lstStyle/>
                    <a:p>
                      <a:pPr algn="ctr"/>
                      <a:r>
                        <a:rPr lang="id-ID" sz="1300" dirty="0" smtClean="0">
                          <a:latin typeface="Times New Roman" panose="02020603050405020304" pitchFamily="18" charset="0"/>
                          <a:cs typeface="Times New Roman" panose="02020603050405020304" pitchFamily="18" charset="0"/>
                        </a:rPr>
                        <a:t>Prediksi ARIMA</a:t>
                      </a:r>
                      <a:endParaRPr lang="id-ID" sz="1300" dirty="0">
                        <a:latin typeface="Times New Roman" panose="02020603050405020304" pitchFamily="18" charset="0"/>
                        <a:cs typeface="Times New Roman" panose="02020603050405020304" pitchFamily="18" charset="0"/>
                      </a:endParaRPr>
                    </a:p>
                  </a:txBody>
                  <a:tcPr anchor="ctr"/>
                </a:tc>
                <a:tc>
                  <a:txBody>
                    <a:bodyPr/>
                    <a:lstStyle/>
                    <a:p>
                      <a:pPr algn="ctr"/>
                      <a:r>
                        <a:rPr lang="id-ID" sz="1300" dirty="0" smtClean="0">
                          <a:latin typeface="Times New Roman" panose="02020603050405020304" pitchFamily="18" charset="0"/>
                          <a:cs typeface="Times New Roman" panose="02020603050405020304" pitchFamily="18" charset="0"/>
                        </a:rPr>
                        <a:t>Prediksi POAMA</a:t>
                      </a:r>
                      <a:endParaRPr lang="id-ID" sz="1300" dirty="0">
                        <a:latin typeface="Times New Roman" panose="02020603050405020304" pitchFamily="18" charset="0"/>
                        <a:cs typeface="Times New Roman" panose="02020603050405020304" pitchFamily="18" charset="0"/>
                      </a:endParaRPr>
                    </a:p>
                  </a:txBody>
                  <a:tcPr anchor="ctr"/>
                </a:tc>
                <a:tc>
                  <a:txBody>
                    <a:bodyPr/>
                    <a:lstStyle/>
                    <a:p>
                      <a:pPr algn="ctr"/>
                      <a:r>
                        <a:rPr lang="id-ID" sz="1300" dirty="0" smtClean="0">
                          <a:latin typeface="Times New Roman" panose="02020603050405020304" pitchFamily="18" charset="0"/>
                          <a:cs typeface="Times New Roman" panose="02020603050405020304" pitchFamily="18" charset="0"/>
                        </a:rPr>
                        <a:t>Selisih</a:t>
                      </a:r>
                      <a:endParaRPr lang="id-ID" sz="1300" dirty="0">
                        <a:latin typeface="Times New Roman" panose="02020603050405020304" pitchFamily="18" charset="0"/>
                        <a:cs typeface="Times New Roman" panose="02020603050405020304" pitchFamily="18" charset="0"/>
                      </a:endParaRPr>
                    </a:p>
                  </a:txBody>
                  <a:tcPr anchor="ctr"/>
                </a:tc>
              </a:tr>
              <a:tr h="485433">
                <a:tc>
                  <a:txBody>
                    <a:bodyPr/>
                    <a:lstStyle/>
                    <a:p>
                      <a:pPr algn="ctr"/>
                      <a:r>
                        <a:rPr lang="id-ID" sz="1400" dirty="0" smtClean="0">
                          <a:latin typeface="Times New Roman" panose="02020603050405020304" pitchFamily="18" charset="0"/>
                          <a:cs typeface="Times New Roman" panose="02020603050405020304" pitchFamily="18" charset="0"/>
                        </a:rPr>
                        <a:t>Des-17</a:t>
                      </a:r>
                      <a:endParaRPr lang="id-ID" sz="1400" dirty="0">
                        <a:latin typeface="Times New Roman" panose="02020603050405020304" pitchFamily="18" charset="0"/>
                        <a:cs typeface="Times New Roman" panose="02020603050405020304" pitchFamily="18" charset="0"/>
                      </a:endParaRPr>
                    </a:p>
                  </a:txBody>
                  <a:tcPr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0,61</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a:solidFill>
                            <a:srgbClr val="000000"/>
                          </a:solidFill>
                          <a:effectLst/>
                          <a:latin typeface="Times New Roman" panose="02020603050405020304" pitchFamily="18" charset="0"/>
                          <a:cs typeface="Times New Roman" panose="02020603050405020304" pitchFamily="18" charset="0"/>
                        </a:rPr>
                        <a:t>-</a:t>
                      </a:r>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0,54</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1,15</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85433">
                <a:tc>
                  <a:txBody>
                    <a:bodyPr/>
                    <a:lstStyle/>
                    <a:p>
                      <a:pPr algn="ctr"/>
                      <a:r>
                        <a:rPr lang="id-ID" sz="1400" dirty="0" smtClean="0">
                          <a:latin typeface="Times New Roman" panose="02020603050405020304" pitchFamily="18" charset="0"/>
                          <a:cs typeface="Times New Roman" panose="02020603050405020304" pitchFamily="18" charset="0"/>
                        </a:rPr>
                        <a:t>Jan-18</a:t>
                      </a:r>
                      <a:endParaRPr lang="id-ID" sz="1400" dirty="0">
                        <a:latin typeface="Times New Roman" panose="02020603050405020304" pitchFamily="18" charset="0"/>
                        <a:cs typeface="Times New Roman" panose="02020603050405020304" pitchFamily="18" charset="0"/>
                      </a:endParaRPr>
                    </a:p>
                  </a:txBody>
                  <a:tcPr anchor="ctr"/>
                </a:tc>
                <a:tc>
                  <a:txBody>
                    <a:bodyPr/>
                    <a:lstStyle/>
                    <a:p>
                      <a:pPr algn="ctr" fontAlgn="b"/>
                      <a:r>
                        <a:rPr lang="id-ID" sz="1400" b="0" i="0" u="none" strike="noStrike" dirty="0">
                          <a:solidFill>
                            <a:srgbClr val="000000"/>
                          </a:solidFill>
                          <a:effectLst/>
                          <a:latin typeface="Times New Roman" panose="02020603050405020304" pitchFamily="18" charset="0"/>
                          <a:cs typeface="Times New Roman" panose="02020603050405020304" pitchFamily="18" charset="0"/>
                        </a:rPr>
                        <a:t>-</a:t>
                      </a:r>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0,34</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a:solidFill>
                            <a:srgbClr val="000000"/>
                          </a:solidFill>
                          <a:effectLst/>
                          <a:latin typeface="Times New Roman" panose="02020603050405020304" pitchFamily="18" charset="0"/>
                          <a:cs typeface="Times New Roman" panose="02020603050405020304" pitchFamily="18" charset="0"/>
                        </a:rPr>
                        <a:t>-</a:t>
                      </a:r>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0,27</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0,07</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85433">
                <a:tc>
                  <a:txBody>
                    <a:bodyPr/>
                    <a:lstStyle/>
                    <a:p>
                      <a:pPr algn="ctr"/>
                      <a:r>
                        <a:rPr lang="id-ID" sz="1400" dirty="0" smtClean="0">
                          <a:latin typeface="Times New Roman" panose="02020603050405020304" pitchFamily="18" charset="0"/>
                          <a:cs typeface="Times New Roman" panose="02020603050405020304" pitchFamily="18" charset="0"/>
                        </a:rPr>
                        <a:t>Feb-18</a:t>
                      </a:r>
                      <a:endParaRPr lang="id-ID" sz="1400" dirty="0">
                        <a:latin typeface="Times New Roman" panose="02020603050405020304" pitchFamily="18" charset="0"/>
                        <a:cs typeface="Times New Roman" panose="02020603050405020304" pitchFamily="18" charset="0"/>
                      </a:endParaRPr>
                    </a:p>
                  </a:txBody>
                  <a:tcPr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0,15</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0,15</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85433">
                <a:tc>
                  <a:txBody>
                    <a:bodyPr/>
                    <a:lstStyle/>
                    <a:p>
                      <a:pPr algn="ctr"/>
                      <a:r>
                        <a:rPr lang="id-ID" sz="1400" dirty="0" smtClean="0">
                          <a:latin typeface="Times New Roman" panose="02020603050405020304" pitchFamily="18" charset="0"/>
                          <a:cs typeface="Times New Roman" panose="02020603050405020304" pitchFamily="18" charset="0"/>
                        </a:rPr>
                        <a:t>Mar-18</a:t>
                      </a:r>
                      <a:endParaRPr lang="id-ID" sz="1400" dirty="0">
                        <a:latin typeface="Times New Roman" panose="02020603050405020304" pitchFamily="18" charset="0"/>
                        <a:cs typeface="Times New Roman" panose="02020603050405020304" pitchFamily="18" charset="0"/>
                      </a:endParaRPr>
                    </a:p>
                  </a:txBody>
                  <a:tcPr anchor="ctr"/>
                </a:tc>
                <a:tc>
                  <a:txBody>
                    <a:bodyPr/>
                    <a:lstStyle/>
                    <a:p>
                      <a:pPr algn="ctr" fontAlgn="b"/>
                      <a:r>
                        <a:rPr lang="id-ID" sz="1400" b="0" i="0" u="none" strike="noStrike" dirty="0">
                          <a:solidFill>
                            <a:srgbClr val="000000"/>
                          </a:solidFill>
                          <a:effectLst/>
                          <a:latin typeface="Times New Roman" panose="02020603050405020304" pitchFamily="18" charset="0"/>
                          <a:cs typeface="Times New Roman" panose="02020603050405020304" pitchFamily="18" charset="0"/>
                        </a:rPr>
                        <a:t>-</a:t>
                      </a:r>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0,46</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a:solidFill>
                            <a:srgbClr val="000000"/>
                          </a:solidFill>
                          <a:effectLst/>
                          <a:latin typeface="Times New Roman" panose="02020603050405020304" pitchFamily="18" charset="0"/>
                          <a:cs typeface="Times New Roman" panose="02020603050405020304" pitchFamily="18" charset="0"/>
                        </a:rPr>
                        <a:t>-</a:t>
                      </a:r>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0,35</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0,11</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85433">
                <a:tc>
                  <a:txBody>
                    <a:bodyPr/>
                    <a:lstStyle/>
                    <a:p>
                      <a:pPr algn="ctr"/>
                      <a:r>
                        <a:rPr lang="id-ID" sz="1400" dirty="0" smtClean="0">
                          <a:latin typeface="Times New Roman" panose="02020603050405020304" pitchFamily="18" charset="0"/>
                          <a:cs typeface="Times New Roman" panose="02020603050405020304" pitchFamily="18" charset="0"/>
                        </a:rPr>
                        <a:t>Apr-18</a:t>
                      </a:r>
                      <a:endParaRPr lang="id-ID" sz="1400" dirty="0">
                        <a:latin typeface="Times New Roman" panose="02020603050405020304" pitchFamily="18" charset="0"/>
                        <a:cs typeface="Times New Roman" panose="02020603050405020304" pitchFamily="18" charset="0"/>
                      </a:endParaRPr>
                    </a:p>
                  </a:txBody>
                  <a:tcPr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0,08</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0,20</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0,12</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85433">
                <a:tc>
                  <a:txBody>
                    <a:bodyPr/>
                    <a:lstStyle/>
                    <a:p>
                      <a:pPr algn="ctr"/>
                      <a:r>
                        <a:rPr lang="id-ID" sz="1400" dirty="0" smtClean="0">
                          <a:latin typeface="Times New Roman" panose="02020603050405020304" pitchFamily="18" charset="0"/>
                          <a:cs typeface="Times New Roman" panose="02020603050405020304" pitchFamily="18" charset="0"/>
                        </a:rPr>
                        <a:t>Mei-18</a:t>
                      </a:r>
                      <a:endParaRPr lang="id-ID" sz="1400" dirty="0">
                        <a:latin typeface="Times New Roman" panose="02020603050405020304" pitchFamily="18" charset="0"/>
                        <a:cs typeface="Times New Roman" panose="02020603050405020304" pitchFamily="18" charset="0"/>
                      </a:endParaRPr>
                    </a:p>
                  </a:txBody>
                  <a:tcPr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a:solidFill>
                            <a:srgbClr val="000000"/>
                          </a:solidFill>
                          <a:effectLst/>
                          <a:latin typeface="Times New Roman" panose="02020603050405020304" pitchFamily="18" charset="0"/>
                          <a:cs typeface="Times New Roman" panose="02020603050405020304" pitchFamily="18" charset="0"/>
                        </a:rPr>
                        <a:t>-</a:t>
                      </a:r>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0,40</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0,40</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85433">
                <a:tc>
                  <a:txBody>
                    <a:bodyPr/>
                    <a:lstStyle/>
                    <a:p>
                      <a:pPr algn="ctr"/>
                      <a:r>
                        <a:rPr lang="id-ID" sz="1400" dirty="0" smtClean="0">
                          <a:latin typeface="Times New Roman" panose="02020603050405020304" pitchFamily="18" charset="0"/>
                          <a:cs typeface="Times New Roman" panose="02020603050405020304" pitchFamily="18" charset="0"/>
                        </a:rPr>
                        <a:t>Rerata</a:t>
                      </a:r>
                      <a:endParaRPr lang="id-ID" sz="1400" dirty="0">
                        <a:latin typeface="Times New Roman" panose="02020603050405020304" pitchFamily="18" charset="0"/>
                        <a:cs typeface="Times New Roman" panose="02020603050405020304" pitchFamily="18" charset="0"/>
                      </a:endParaRPr>
                    </a:p>
                  </a:txBody>
                  <a:tcPr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0,01</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-0,23</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id-ID" sz="1400" b="0" i="0" u="none" strike="noStrike" dirty="0" smtClean="0">
                          <a:solidFill>
                            <a:srgbClr val="000000"/>
                          </a:solidFill>
                          <a:effectLst/>
                          <a:latin typeface="Times New Roman" panose="02020603050405020304" pitchFamily="18" charset="0"/>
                          <a:cs typeface="Times New Roman" panose="02020603050405020304" pitchFamily="18" charset="0"/>
                        </a:rPr>
                        <a:t>0,33</a:t>
                      </a:r>
                      <a:endParaRPr lang="id-ID"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sp>
        <p:nvSpPr>
          <p:cNvPr id="8" name="Rectangle 7"/>
          <p:cNvSpPr/>
          <p:nvPr/>
        </p:nvSpPr>
        <p:spPr>
          <a:xfrm>
            <a:off x="7391400" y="0"/>
            <a:ext cx="1355115" cy="523220"/>
          </a:xfrm>
          <a:prstGeom prst="rect">
            <a:avLst/>
          </a:prstGeom>
          <a:noFill/>
        </p:spPr>
        <p:txBody>
          <a:bodyPr wrap="none" lIns="91440" tIns="45720" rIns="91440" bIns="45720">
            <a:spAutoFit/>
          </a:bodyPr>
          <a:lstStyle/>
          <a:p>
            <a:r>
              <a:rPr lang="id-ID" sz="2800" b="1" i="1" cap="none" spc="0" dirty="0" smtClean="0">
                <a:ln w="0"/>
                <a:solidFill>
                  <a:srgbClr val="002060"/>
                </a:solidFill>
                <a:effectLst>
                  <a:outerShdw blurRad="38100" dist="19050" dir="2700000" algn="tl" rotWithShape="0">
                    <a:schemeClr val="dk1">
                      <a:alpha val="40000"/>
                    </a:schemeClr>
                  </a:outerShdw>
                </a:effectLst>
              </a:rPr>
              <a:t>Prediksi</a:t>
            </a:r>
            <a:endParaRPr lang="en-US" sz="2800" b="1" i="1" cap="none" spc="0" dirty="0">
              <a:ln w="0"/>
              <a:solidFill>
                <a:srgbClr val="002060"/>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2"/>
          <a:stretch>
            <a:fillRect/>
          </a:stretch>
        </p:blipFill>
        <p:spPr>
          <a:xfrm>
            <a:off x="294015" y="2095918"/>
            <a:ext cx="5123899" cy="4068594"/>
          </a:xfrm>
          <a:prstGeom prst="rect">
            <a:avLst/>
          </a:prstGeom>
        </p:spPr>
      </p:pic>
      <p:sp>
        <p:nvSpPr>
          <p:cNvPr id="9" name="TextBox 8"/>
          <p:cNvSpPr txBox="1"/>
          <p:nvPr/>
        </p:nvSpPr>
        <p:spPr>
          <a:xfrm>
            <a:off x="83500" y="6429921"/>
            <a:ext cx="445544" cy="369332"/>
          </a:xfrm>
          <a:prstGeom prst="rect">
            <a:avLst/>
          </a:prstGeom>
          <a:noFill/>
        </p:spPr>
        <p:txBody>
          <a:bodyPr wrap="square" rtlCol="0">
            <a:spAutoFit/>
          </a:bodyPr>
          <a:lstStyle/>
          <a:p>
            <a:r>
              <a:rPr lang="id-ID" b="1" dirty="0" smtClean="0"/>
              <a:t>23</a:t>
            </a:r>
            <a:endParaRPr lang="id-ID" b="1" dirty="0"/>
          </a:p>
        </p:txBody>
      </p:sp>
    </p:spTree>
    <p:extLst>
      <p:ext uri="{BB962C8B-B14F-4D97-AF65-F5344CB8AC3E}">
        <p14:creationId xmlns:p14="http://schemas.microsoft.com/office/powerpoint/2010/main" val="1649407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a:spLocks noChangeArrowheads="1"/>
          </p:cNvSpPr>
          <p:nvPr/>
        </p:nvSpPr>
        <p:spPr bwMode="auto">
          <a:xfrm>
            <a:off x="4603376" y="-76200"/>
            <a:ext cx="434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id-ID" altLang="en-US" sz="3600" b="1" dirty="0" smtClean="0">
                <a:solidFill>
                  <a:schemeClr val="bg1"/>
                </a:solidFill>
              </a:rPr>
              <a:t>KESIMPULAN</a:t>
            </a:r>
            <a:endParaRPr lang="en-US" altLang="en-US" sz="3600" b="1" dirty="0">
              <a:solidFill>
                <a:schemeClr val="bg1"/>
              </a:solidFill>
            </a:endParaRPr>
          </a:p>
        </p:txBody>
      </p:sp>
      <p:sp>
        <p:nvSpPr>
          <p:cNvPr id="5" name="Subtitle 2"/>
          <p:cNvSpPr txBox="1">
            <a:spLocks/>
          </p:cNvSpPr>
          <p:nvPr/>
        </p:nvSpPr>
        <p:spPr>
          <a:xfrm>
            <a:off x="312644" y="1295400"/>
            <a:ext cx="8581464" cy="4419600"/>
          </a:xfrm>
          <a:prstGeom prst="rect">
            <a:avLst/>
          </a:prstGeom>
          <a:solidFill>
            <a:schemeClr val="bg1"/>
          </a:solidFill>
        </p:spPr>
        <p:txBody>
          <a:bodyPr>
            <a:noAutofit/>
          </a:bodyPr>
          <a:lstStyle>
            <a:lvl1pPr algn="l" rtl="0" eaLnBrk="1" fontAlgn="base" hangingPunct="1">
              <a:spcBef>
                <a:spcPct val="0"/>
              </a:spcBef>
              <a:spcAft>
                <a:spcPct val="0"/>
              </a:spcAft>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mj-lt"/>
              <a:buAutoNum type="arabicPeriod"/>
            </a:pPr>
            <a:r>
              <a:rPr lang="id-ID" sz="2100" dirty="0" smtClean="0">
                <a:latin typeface="Times New Roman" panose="02020603050405020304" pitchFamily="18" charset="0"/>
                <a:cs typeface="Times New Roman" panose="02020603050405020304" pitchFamily="18" charset="0"/>
              </a:rPr>
              <a:t>ARIMA (4,1,5) dengan persamaan </a:t>
            </a:r>
            <a:r>
              <a:rPr lang="da-DK" sz="2100" dirty="0">
                <a:latin typeface="Times New Roman" panose="02020603050405020304" pitchFamily="18" charset="0"/>
                <a:cs typeface="Times New Roman" panose="02020603050405020304" pitchFamily="18" charset="0"/>
              </a:rPr>
              <a:t>Zt = 1,4676 Z</a:t>
            </a:r>
            <a:r>
              <a:rPr lang="da-DK" sz="2100" baseline="-25000" dirty="0">
                <a:latin typeface="Times New Roman" panose="02020603050405020304" pitchFamily="18" charset="0"/>
                <a:cs typeface="Times New Roman" panose="02020603050405020304" pitchFamily="18" charset="0"/>
              </a:rPr>
              <a:t>t-1</a:t>
            </a:r>
            <a:r>
              <a:rPr lang="da-DK" sz="2100" dirty="0">
                <a:latin typeface="Times New Roman" panose="02020603050405020304" pitchFamily="18" charset="0"/>
                <a:cs typeface="Times New Roman" panose="02020603050405020304" pitchFamily="18" charset="0"/>
              </a:rPr>
              <a:t> – 0,7158 </a:t>
            </a:r>
            <a:r>
              <a:rPr lang="da-DK" sz="2100" dirty="0" smtClean="0">
                <a:latin typeface="Times New Roman" panose="02020603050405020304" pitchFamily="18" charset="0"/>
                <a:cs typeface="Times New Roman" panose="02020603050405020304" pitchFamily="18" charset="0"/>
              </a:rPr>
              <a:t>Z</a:t>
            </a:r>
            <a:r>
              <a:rPr lang="da-DK" sz="2100" baseline="-25000" dirty="0" smtClean="0">
                <a:latin typeface="Times New Roman" panose="02020603050405020304" pitchFamily="18" charset="0"/>
                <a:cs typeface="Times New Roman" panose="02020603050405020304" pitchFamily="18" charset="0"/>
              </a:rPr>
              <a:t>t-</a:t>
            </a:r>
            <a:r>
              <a:rPr lang="id-ID" sz="2100" baseline="-25000" dirty="0" smtClean="0">
                <a:latin typeface="Times New Roman" panose="02020603050405020304" pitchFamily="18" charset="0"/>
                <a:cs typeface="Times New Roman" panose="02020603050405020304" pitchFamily="18" charset="0"/>
              </a:rPr>
              <a:t>2</a:t>
            </a:r>
            <a:r>
              <a:rPr lang="da-DK" sz="2100" dirty="0" smtClean="0">
                <a:latin typeface="Times New Roman" panose="02020603050405020304" pitchFamily="18" charset="0"/>
                <a:cs typeface="Times New Roman" panose="02020603050405020304" pitchFamily="18" charset="0"/>
              </a:rPr>
              <a:t> </a:t>
            </a:r>
            <a:r>
              <a:rPr lang="da-DK" sz="2100" dirty="0">
                <a:latin typeface="Times New Roman" panose="02020603050405020304" pitchFamily="18" charset="0"/>
                <a:cs typeface="Times New Roman" panose="02020603050405020304" pitchFamily="18" charset="0"/>
              </a:rPr>
              <a:t>+ 0,8934 </a:t>
            </a:r>
            <a:r>
              <a:rPr lang="da-DK" sz="2100" dirty="0" smtClean="0">
                <a:latin typeface="Times New Roman" panose="02020603050405020304" pitchFamily="18" charset="0"/>
                <a:cs typeface="Times New Roman" panose="02020603050405020304" pitchFamily="18" charset="0"/>
              </a:rPr>
              <a:t>Z</a:t>
            </a:r>
            <a:r>
              <a:rPr lang="da-DK" sz="2100" baseline="-25000" dirty="0" smtClean="0">
                <a:latin typeface="Times New Roman" panose="02020603050405020304" pitchFamily="18" charset="0"/>
                <a:cs typeface="Times New Roman" panose="02020603050405020304" pitchFamily="18" charset="0"/>
              </a:rPr>
              <a:t>t-</a:t>
            </a:r>
            <a:r>
              <a:rPr lang="id-ID" sz="2100" baseline="-25000" dirty="0" smtClean="0">
                <a:latin typeface="Times New Roman" panose="02020603050405020304" pitchFamily="18" charset="0"/>
                <a:cs typeface="Times New Roman" panose="02020603050405020304" pitchFamily="18" charset="0"/>
              </a:rPr>
              <a:t>3</a:t>
            </a:r>
            <a:r>
              <a:rPr lang="da-DK" sz="2100" dirty="0" smtClean="0">
                <a:latin typeface="Times New Roman" panose="02020603050405020304" pitchFamily="18" charset="0"/>
                <a:cs typeface="Times New Roman" panose="02020603050405020304" pitchFamily="18" charset="0"/>
              </a:rPr>
              <a:t> </a:t>
            </a:r>
            <a:r>
              <a:rPr lang="da-DK" sz="2100" dirty="0">
                <a:latin typeface="Times New Roman" panose="02020603050405020304" pitchFamily="18" charset="0"/>
                <a:cs typeface="Times New Roman" panose="02020603050405020304" pitchFamily="18" charset="0"/>
              </a:rPr>
              <a:t>– 0,8046 </a:t>
            </a:r>
            <a:r>
              <a:rPr lang="da-DK" sz="2100" dirty="0" smtClean="0">
                <a:latin typeface="Times New Roman" panose="02020603050405020304" pitchFamily="18" charset="0"/>
                <a:cs typeface="Times New Roman" panose="02020603050405020304" pitchFamily="18" charset="0"/>
              </a:rPr>
              <a:t>Z</a:t>
            </a:r>
            <a:r>
              <a:rPr lang="da-DK" sz="2100" baseline="-25000" dirty="0" smtClean="0">
                <a:latin typeface="Times New Roman" panose="02020603050405020304" pitchFamily="18" charset="0"/>
                <a:cs typeface="Times New Roman" panose="02020603050405020304" pitchFamily="18" charset="0"/>
              </a:rPr>
              <a:t>t-</a:t>
            </a:r>
            <a:r>
              <a:rPr lang="id-ID" sz="2100" baseline="-25000" dirty="0" smtClean="0">
                <a:latin typeface="Times New Roman" panose="02020603050405020304" pitchFamily="18" charset="0"/>
                <a:cs typeface="Times New Roman" panose="02020603050405020304" pitchFamily="18" charset="0"/>
              </a:rPr>
              <a:t>4</a:t>
            </a:r>
            <a:r>
              <a:rPr lang="da-DK" sz="2100" dirty="0" smtClean="0">
                <a:latin typeface="Times New Roman" panose="02020603050405020304" pitchFamily="18" charset="0"/>
                <a:cs typeface="Times New Roman" panose="02020603050405020304" pitchFamily="18" charset="0"/>
              </a:rPr>
              <a:t> </a:t>
            </a:r>
            <a:r>
              <a:rPr lang="da-DK" sz="2100" dirty="0">
                <a:latin typeface="Times New Roman" panose="02020603050405020304" pitchFamily="18" charset="0"/>
                <a:cs typeface="Times New Roman" panose="02020603050405020304" pitchFamily="18" charset="0"/>
              </a:rPr>
              <a:t>+ 0,1594 </a:t>
            </a:r>
            <a:r>
              <a:rPr lang="da-DK" sz="2100" dirty="0" smtClean="0">
                <a:latin typeface="Times New Roman" panose="02020603050405020304" pitchFamily="18" charset="0"/>
                <a:cs typeface="Times New Roman" panose="02020603050405020304" pitchFamily="18" charset="0"/>
              </a:rPr>
              <a:t>Z</a:t>
            </a:r>
            <a:r>
              <a:rPr lang="da-DK" sz="2100" baseline="-25000" dirty="0" smtClean="0">
                <a:latin typeface="Times New Roman" panose="02020603050405020304" pitchFamily="18" charset="0"/>
                <a:cs typeface="Times New Roman" panose="02020603050405020304" pitchFamily="18" charset="0"/>
              </a:rPr>
              <a:t>t-</a:t>
            </a:r>
            <a:r>
              <a:rPr lang="id-ID" sz="2100" baseline="-25000" dirty="0" smtClean="0">
                <a:latin typeface="Times New Roman" panose="02020603050405020304" pitchFamily="18" charset="0"/>
                <a:cs typeface="Times New Roman" panose="02020603050405020304" pitchFamily="18" charset="0"/>
              </a:rPr>
              <a:t>5</a:t>
            </a:r>
            <a:r>
              <a:rPr lang="da-DK" sz="2100" dirty="0" smtClean="0">
                <a:latin typeface="Times New Roman" panose="02020603050405020304" pitchFamily="18" charset="0"/>
                <a:cs typeface="Times New Roman" panose="02020603050405020304" pitchFamily="18" charset="0"/>
              </a:rPr>
              <a:t>  </a:t>
            </a:r>
            <a:r>
              <a:rPr lang="da-DK" sz="2100" dirty="0">
                <a:latin typeface="Times New Roman" panose="02020603050405020304" pitchFamily="18" charset="0"/>
                <a:cs typeface="Times New Roman" panose="02020603050405020304" pitchFamily="18" charset="0"/>
              </a:rPr>
              <a:t>+ 0,0000984 – 0,5145 </a:t>
            </a:r>
            <a:r>
              <a:rPr lang="da-DK" sz="2100" dirty="0" smtClean="0">
                <a:latin typeface="Times New Roman" panose="02020603050405020304" pitchFamily="18" charset="0"/>
                <a:cs typeface="Times New Roman" panose="02020603050405020304" pitchFamily="18" charset="0"/>
              </a:rPr>
              <a:t>a</a:t>
            </a:r>
            <a:r>
              <a:rPr lang="id-ID" sz="2100" baseline="-25000" dirty="0">
                <a:latin typeface="Times New Roman" panose="02020603050405020304" pitchFamily="18" charset="0"/>
                <a:cs typeface="Times New Roman" panose="02020603050405020304" pitchFamily="18" charset="0"/>
              </a:rPr>
              <a:t>t</a:t>
            </a:r>
            <a:r>
              <a:rPr lang="da-DK" sz="2100" baseline="-25000" dirty="0" smtClean="0">
                <a:latin typeface="Times New Roman" panose="02020603050405020304" pitchFamily="18" charset="0"/>
                <a:cs typeface="Times New Roman" panose="02020603050405020304" pitchFamily="18" charset="0"/>
              </a:rPr>
              <a:t>-1</a:t>
            </a:r>
            <a:r>
              <a:rPr lang="da-DK" sz="2100" dirty="0" smtClean="0">
                <a:latin typeface="Times New Roman" panose="02020603050405020304" pitchFamily="18" charset="0"/>
                <a:cs typeface="Times New Roman" panose="02020603050405020304" pitchFamily="18" charset="0"/>
              </a:rPr>
              <a:t> </a:t>
            </a:r>
            <a:r>
              <a:rPr lang="da-DK" sz="2100" dirty="0">
                <a:latin typeface="Times New Roman" panose="02020603050405020304" pitchFamily="18" charset="0"/>
                <a:cs typeface="Times New Roman" panose="02020603050405020304" pitchFamily="18" charset="0"/>
              </a:rPr>
              <a:t>+ 0,2196 </a:t>
            </a:r>
            <a:r>
              <a:rPr lang="da-DK" sz="2100" dirty="0" smtClean="0">
                <a:latin typeface="Times New Roman" panose="02020603050405020304" pitchFamily="18" charset="0"/>
                <a:cs typeface="Times New Roman" panose="02020603050405020304" pitchFamily="18" charset="0"/>
              </a:rPr>
              <a:t>a</a:t>
            </a:r>
            <a:r>
              <a:rPr lang="da-DK" sz="2100" baseline="-25000" dirty="0" smtClean="0">
                <a:latin typeface="Times New Roman" panose="02020603050405020304" pitchFamily="18" charset="0"/>
                <a:cs typeface="Times New Roman" panose="02020603050405020304" pitchFamily="18" charset="0"/>
              </a:rPr>
              <a:t>t-</a:t>
            </a:r>
            <a:r>
              <a:rPr lang="id-ID" sz="2100" baseline="-25000" dirty="0" smtClean="0">
                <a:latin typeface="Times New Roman" panose="02020603050405020304" pitchFamily="18" charset="0"/>
                <a:cs typeface="Times New Roman" panose="02020603050405020304" pitchFamily="18" charset="0"/>
              </a:rPr>
              <a:t>2</a:t>
            </a:r>
            <a:r>
              <a:rPr lang="da-DK" sz="2100" dirty="0" smtClean="0">
                <a:latin typeface="Times New Roman" panose="02020603050405020304" pitchFamily="18" charset="0"/>
                <a:cs typeface="Times New Roman" panose="02020603050405020304" pitchFamily="18" charset="0"/>
              </a:rPr>
              <a:t>  </a:t>
            </a:r>
            <a:r>
              <a:rPr lang="da-DK" sz="2100" dirty="0">
                <a:latin typeface="Times New Roman" panose="02020603050405020304" pitchFamily="18" charset="0"/>
                <a:cs typeface="Times New Roman" panose="02020603050405020304" pitchFamily="18" charset="0"/>
              </a:rPr>
              <a:t>- 0,7085 </a:t>
            </a:r>
            <a:r>
              <a:rPr lang="da-DK" sz="2100" dirty="0" smtClean="0">
                <a:latin typeface="Times New Roman" panose="02020603050405020304" pitchFamily="18" charset="0"/>
                <a:cs typeface="Times New Roman" panose="02020603050405020304" pitchFamily="18" charset="0"/>
              </a:rPr>
              <a:t>a</a:t>
            </a:r>
            <a:r>
              <a:rPr lang="da-DK" sz="2100" baseline="-25000" dirty="0" smtClean="0">
                <a:latin typeface="Times New Roman" panose="02020603050405020304" pitchFamily="18" charset="0"/>
                <a:cs typeface="Times New Roman" panose="02020603050405020304" pitchFamily="18" charset="0"/>
              </a:rPr>
              <a:t>t-</a:t>
            </a:r>
            <a:r>
              <a:rPr lang="id-ID" sz="2100" baseline="-25000" dirty="0" smtClean="0">
                <a:latin typeface="Times New Roman" panose="02020603050405020304" pitchFamily="18" charset="0"/>
                <a:cs typeface="Times New Roman" panose="02020603050405020304" pitchFamily="18" charset="0"/>
              </a:rPr>
              <a:t>3</a:t>
            </a:r>
            <a:r>
              <a:rPr lang="da-DK" sz="2100" dirty="0" smtClean="0">
                <a:latin typeface="Times New Roman" panose="02020603050405020304" pitchFamily="18" charset="0"/>
                <a:cs typeface="Times New Roman" panose="02020603050405020304" pitchFamily="18" charset="0"/>
              </a:rPr>
              <a:t> </a:t>
            </a:r>
            <a:r>
              <a:rPr lang="da-DK" sz="2100" dirty="0">
                <a:latin typeface="Times New Roman" panose="02020603050405020304" pitchFamily="18" charset="0"/>
                <a:cs typeface="Times New Roman" panose="02020603050405020304" pitchFamily="18" charset="0"/>
              </a:rPr>
              <a:t>+ 0,1696 </a:t>
            </a:r>
            <a:r>
              <a:rPr lang="da-DK" sz="2100" dirty="0" smtClean="0">
                <a:latin typeface="Times New Roman" panose="02020603050405020304" pitchFamily="18" charset="0"/>
                <a:cs typeface="Times New Roman" panose="02020603050405020304" pitchFamily="18" charset="0"/>
              </a:rPr>
              <a:t>a</a:t>
            </a:r>
            <a:r>
              <a:rPr lang="da-DK" sz="2100" baseline="-25000" dirty="0" smtClean="0">
                <a:latin typeface="Times New Roman" panose="02020603050405020304" pitchFamily="18" charset="0"/>
                <a:cs typeface="Times New Roman" panose="02020603050405020304" pitchFamily="18" charset="0"/>
              </a:rPr>
              <a:t>t-</a:t>
            </a:r>
            <a:r>
              <a:rPr lang="id-ID" sz="2100" baseline="-25000" dirty="0" smtClean="0">
                <a:latin typeface="Times New Roman" panose="02020603050405020304" pitchFamily="18" charset="0"/>
                <a:cs typeface="Times New Roman" panose="02020603050405020304" pitchFamily="18" charset="0"/>
              </a:rPr>
              <a:t>4</a:t>
            </a:r>
            <a:r>
              <a:rPr lang="da-DK" sz="2100" dirty="0" smtClean="0">
                <a:latin typeface="Times New Roman" panose="02020603050405020304" pitchFamily="18" charset="0"/>
                <a:cs typeface="Times New Roman" panose="02020603050405020304" pitchFamily="18" charset="0"/>
              </a:rPr>
              <a:t> </a:t>
            </a:r>
            <a:r>
              <a:rPr lang="da-DK" sz="2100" dirty="0">
                <a:latin typeface="Times New Roman" panose="02020603050405020304" pitchFamily="18" charset="0"/>
                <a:cs typeface="Times New Roman" panose="02020603050405020304" pitchFamily="18" charset="0"/>
              </a:rPr>
              <a:t>- 0,1551 </a:t>
            </a:r>
            <a:r>
              <a:rPr lang="da-DK" sz="2100" dirty="0" smtClean="0">
                <a:latin typeface="Times New Roman" panose="02020603050405020304" pitchFamily="18" charset="0"/>
                <a:cs typeface="Times New Roman" panose="02020603050405020304" pitchFamily="18" charset="0"/>
              </a:rPr>
              <a:t>a</a:t>
            </a:r>
            <a:r>
              <a:rPr lang="da-DK" sz="2100" baseline="-25000" dirty="0" smtClean="0">
                <a:latin typeface="Times New Roman" panose="02020603050405020304" pitchFamily="18" charset="0"/>
                <a:cs typeface="Times New Roman" panose="02020603050405020304" pitchFamily="18" charset="0"/>
              </a:rPr>
              <a:t>t-</a:t>
            </a:r>
            <a:r>
              <a:rPr lang="id-ID" sz="2100" baseline="-25000" dirty="0" smtClean="0">
                <a:latin typeface="Times New Roman" panose="02020603050405020304" pitchFamily="18" charset="0"/>
                <a:cs typeface="Times New Roman" panose="02020603050405020304" pitchFamily="18" charset="0"/>
              </a:rPr>
              <a:t>5</a:t>
            </a:r>
            <a:r>
              <a:rPr lang="id-ID" sz="2100" dirty="0" smtClean="0">
                <a:latin typeface="Times New Roman" panose="02020603050405020304" pitchFamily="18" charset="0"/>
                <a:cs typeface="Times New Roman" panose="02020603050405020304" pitchFamily="18" charset="0"/>
              </a:rPr>
              <a:t>. </a:t>
            </a:r>
          </a:p>
          <a:p>
            <a:pPr algn="just"/>
            <a:r>
              <a:rPr lang="id-ID" sz="2100" dirty="0" smtClean="0">
                <a:latin typeface="Times New Roman" panose="02020603050405020304" pitchFamily="18" charset="0"/>
                <a:cs typeface="Times New Roman" panose="02020603050405020304" pitchFamily="18" charset="0"/>
              </a:rPr>
              <a:t>       R </a:t>
            </a:r>
            <a:r>
              <a:rPr lang="id-ID" sz="2100" baseline="-25000" dirty="0" smtClean="0">
                <a:latin typeface="Times New Roman" panose="02020603050405020304" pitchFamily="18" charset="0"/>
                <a:cs typeface="Times New Roman" panose="02020603050405020304" pitchFamily="18" charset="0"/>
              </a:rPr>
              <a:t>model  </a:t>
            </a:r>
            <a:r>
              <a:rPr lang="id-ID" sz="2100" dirty="0" smtClean="0">
                <a:latin typeface="Times New Roman" panose="02020603050405020304" pitchFamily="18" charset="0"/>
                <a:cs typeface="Times New Roman" panose="02020603050405020304" pitchFamily="18" charset="0"/>
              </a:rPr>
              <a:t>= 0,920. </a:t>
            </a:r>
          </a:p>
          <a:p>
            <a:pPr indent="442913" algn="just"/>
            <a:r>
              <a:rPr lang="id-ID" sz="2100" dirty="0" smtClean="0">
                <a:latin typeface="Times New Roman" panose="02020603050405020304" pitchFamily="18" charset="0"/>
                <a:cs typeface="Times New Roman" panose="02020603050405020304" pitchFamily="18" charset="0"/>
              </a:rPr>
              <a:t>R </a:t>
            </a:r>
            <a:r>
              <a:rPr lang="id-ID" sz="2100" baseline="-25000" dirty="0" smtClean="0">
                <a:latin typeface="Times New Roman" panose="02020603050405020304" pitchFamily="18" charset="0"/>
                <a:cs typeface="Times New Roman" panose="02020603050405020304" pitchFamily="18" charset="0"/>
              </a:rPr>
              <a:t>3 </a:t>
            </a:r>
            <a:r>
              <a:rPr lang="id-ID" sz="2100" baseline="-25000" dirty="0">
                <a:latin typeface="Times New Roman" panose="02020603050405020304" pitchFamily="18" charset="0"/>
                <a:cs typeface="Times New Roman" panose="02020603050405020304" pitchFamily="18" charset="0"/>
              </a:rPr>
              <a:t>bulan </a:t>
            </a:r>
            <a:r>
              <a:rPr lang="id-ID" sz="2100" dirty="0" smtClean="0">
                <a:latin typeface="Times New Roman" panose="02020603050405020304" pitchFamily="18" charset="0"/>
                <a:cs typeface="Times New Roman" panose="02020603050405020304" pitchFamily="18" charset="0"/>
              </a:rPr>
              <a:t>= </a:t>
            </a:r>
            <a:r>
              <a:rPr lang="id-ID" sz="2100" dirty="0">
                <a:latin typeface="Times New Roman" panose="02020603050405020304" pitchFamily="18" charset="0"/>
                <a:cs typeface="Times New Roman" panose="02020603050405020304" pitchFamily="18" charset="0"/>
              </a:rPr>
              <a:t>0,997  		 R </a:t>
            </a:r>
            <a:r>
              <a:rPr lang="id-ID" sz="2100" baseline="-25000" dirty="0">
                <a:latin typeface="Times New Roman" panose="02020603050405020304" pitchFamily="18" charset="0"/>
                <a:cs typeface="Times New Roman" panose="02020603050405020304" pitchFamily="18" charset="0"/>
              </a:rPr>
              <a:t>9 bulan </a:t>
            </a:r>
            <a:r>
              <a:rPr lang="id-ID" sz="2100" dirty="0">
                <a:latin typeface="Times New Roman" panose="02020603050405020304" pitchFamily="18" charset="0"/>
                <a:cs typeface="Times New Roman" panose="02020603050405020304" pitchFamily="18" charset="0"/>
              </a:rPr>
              <a:t>= 0,920 </a:t>
            </a:r>
            <a:endParaRPr lang="id-ID" sz="2100" dirty="0" smtClean="0">
              <a:latin typeface="Times New Roman" panose="02020603050405020304" pitchFamily="18" charset="0"/>
              <a:cs typeface="Times New Roman" panose="02020603050405020304" pitchFamily="18" charset="0"/>
            </a:endParaRPr>
          </a:p>
          <a:p>
            <a:pPr indent="442913" algn="just"/>
            <a:r>
              <a:rPr lang="id-ID" sz="2100" dirty="0" smtClean="0">
                <a:latin typeface="Times New Roman" panose="02020603050405020304" pitchFamily="18" charset="0"/>
                <a:cs typeface="Times New Roman" panose="02020603050405020304" pitchFamily="18" charset="0"/>
              </a:rPr>
              <a:t>R </a:t>
            </a:r>
            <a:r>
              <a:rPr lang="id-ID" sz="2100" baseline="-25000" dirty="0" smtClean="0">
                <a:latin typeface="Times New Roman" panose="02020603050405020304" pitchFamily="18" charset="0"/>
                <a:cs typeface="Times New Roman" panose="02020603050405020304" pitchFamily="18" charset="0"/>
              </a:rPr>
              <a:t>6 </a:t>
            </a:r>
            <a:r>
              <a:rPr lang="id-ID" sz="2100" baseline="-25000" dirty="0">
                <a:latin typeface="Times New Roman" panose="02020603050405020304" pitchFamily="18" charset="0"/>
                <a:cs typeface="Times New Roman" panose="02020603050405020304" pitchFamily="18" charset="0"/>
              </a:rPr>
              <a:t>bulan </a:t>
            </a:r>
            <a:r>
              <a:rPr lang="id-ID" sz="2100" dirty="0" smtClean="0">
                <a:latin typeface="Times New Roman" panose="02020603050405020304" pitchFamily="18" charset="0"/>
                <a:cs typeface="Times New Roman" panose="02020603050405020304" pitchFamily="18" charset="0"/>
              </a:rPr>
              <a:t>= 0,923 </a:t>
            </a:r>
            <a:r>
              <a:rPr lang="id-ID" sz="2100" dirty="0">
                <a:latin typeface="Times New Roman" panose="02020603050405020304" pitchFamily="18" charset="0"/>
                <a:cs typeface="Times New Roman" panose="02020603050405020304" pitchFamily="18" charset="0"/>
              </a:rPr>
              <a:t> 		 R </a:t>
            </a:r>
            <a:r>
              <a:rPr lang="id-ID" sz="2100" baseline="-25000" dirty="0" smtClean="0">
                <a:latin typeface="Times New Roman" panose="02020603050405020304" pitchFamily="18" charset="0"/>
                <a:cs typeface="Times New Roman" panose="02020603050405020304" pitchFamily="18" charset="0"/>
              </a:rPr>
              <a:t>11 </a:t>
            </a:r>
            <a:r>
              <a:rPr lang="id-ID" sz="2100" baseline="-25000" dirty="0">
                <a:latin typeface="Times New Roman" panose="02020603050405020304" pitchFamily="18" charset="0"/>
                <a:cs typeface="Times New Roman" panose="02020603050405020304" pitchFamily="18" charset="0"/>
              </a:rPr>
              <a:t>bulan </a:t>
            </a:r>
            <a:r>
              <a:rPr lang="id-ID" sz="2100" dirty="0" smtClean="0">
                <a:latin typeface="Times New Roman" panose="02020603050405020304" pitchFamily="18" charset="0"/>
                <a:cs typeface="Times New Roman" panose="02020603050405020304" pitchFamily="18" charset="0"/>
              </a:rPr>
              <a:t>= 0,920</a:t>
            </a:r>
          </a:p>
          <a:p>
            <a:pPr indent="442913" algn="just"/>
            <a:endParaRPr lang="id-ID" sz="2100" dirty="0">
              <a:latin typeface="Times New Roman" panose="02020603050405020304" pitchFamily="18" charset="0"/>
              <a:cs typeface="Times New Roman" panose="02020603050405020304" pitchFamily="18" charset="0"/>
            </a:endParaRPr>
          </a:p>
          <a:p>
            <a:pPr marL="457200" indent="-457200" algn="just">
              <a:buAutoNum type="arabicPeriod" startAt="2"/>
            </a:pPr>
            <a:r>
              <a:rPr lang="id-ID" sz="2100" dirty="0" smtClean="0">
                <a:latin typeface="Times New Roman" panose="02020603050405020304" pitchFamily="18" charset="0"/>
                <a:cs typeface="Times New Roman" panose="02020603050405020304" pitchFamily="18" charset="0"/>
              </a:rPr>
              <a:t>Dampak </a:t>
            </a:r>
            <a:r>
              <a:rPr lang="id-ID" sz="2100" dirty="0">
                <a:latin typeface="Times New Roman" panose="02020603050405020304" pitchFamily="18" charset="0"/>
                <a:cs typeface="Times New Roman" panose="02020603050405020304" pitchFamily="18" charset="0"/>
              </a:rPr>
              <a:t>telekoneksi </a:t>
            </a:r>
            <a:r>
              <a:rPr lang="id-ID" sz="2100" dirty="0" smtClean="0">
                <a:latin typeface="Times New Roman" panose="02020603050405020304" pitchFamily="18" charset="0"/>
                <a:cs typeface="Times New Roman" panose="02020603050405020304" pitchFamily="18" charset="0"/>
              </a:rPr>
              <a:t>yang </a:t>
            </a:r>
            <a:r>
              <a:rPr lang="id-ID" sz="2100" dirty="0">
                <a:latin typeface="Times New Roman" panose="02020603050405020304" pitchFamily="18" charset="0"/>
                <a:cs typeface="Times New Roman" panose="02020603050405020304" pitchFamily="18" charset="0"/>
              </a:rPr>
              <a:t>paling signifikan terjadi di wilayah </a:t>
            </a:r>
            <a:r>
              <a:rPr lang="id-ID" sz="2100" dirty="0" smtClean="0">
                <a:latin typeface="Times New Roman" panose="02020603050405020304" pitchFamily="18" charset="0"/>
                <a:cs typeface="Times New Roman" panose="02020603050405020304" pitchFamily="18" charset="0"/>
              </a:rPr>
              <a:t>Semarang</a:t>
            </a:r>
          </a:p>
          <a:p>
            <a:pPr indent="442913" algn="just"/>
            <a:r>
              <a:rPr lang="id-ID" sz="2100" dirty="0" smtClean="0">
                <a:latin typeface="Times New Roman" panose="02020603050405020304" pitchFamily="18" charset="0"/>
                <a:cs typeface="Times New Roman" panose="02020603050405020304" pitchFamily="18" charset="0"/>
              </a:rPr>
              <a:t>R = -0,832 ; P-Value = 0,000.</a:t>
            </a:r>
          </a:p>
          <a:p>
            <a:pPr indent="442913" algn="just"/>
            <a:endParaRPr lang="id-ID" sz="2100" dirty="0">
              <a:latin typeface="Times New Roman" panose="02020603050405020304" pitchFamily="18" charset="0"/>
              <a:cs typeface="Times New Roman" panose="02020603050405020304" pitchFamily="18" charset="0"/>
            </a:endParaRPr>
          </a:p>
          <a:p>
            <a:pPr marL="457200" indent="-457200" algn="just">
              <a:buAutoNum type="arabicPeriod" startAt="3"/>
            </a:pPr>
            <a:r>
              <a:rPr lang="id-ID" sz="2000" dirty="0" smtClean="0">
                <a:latin typeface="Times New Roman" panose="02020603050405020304" pitchFamily="18" charset="0"/>
                <a:cs typeface="Times New Roman" panose="02020603050405020304" pitchFamily="18" charset="0"/>
              </a:rPr>
              <a:t>Prediksi Desember </a:t>
            </a:r>
            <a:r>
              <a:rPr lang="id-ID" sz="2000" dirty="0">
                <a:latin typeface="Times New Roman" panose="02020603050405020304" pitchFamily="18" charset="0"/>
                <a:cs typeface="Times New Roman" panose="02020603050405020304" pitchFamily="18" charset="0"/>
              </a:rPr>
              <a:t>2017 - Mei </a:t>
            </a:r>
            <a:r>
              <a:rPr lang="id-ID" sz="2000" dirty="0" smtClean="0">
                <a:latin typeface="Times New Roman" panose="02020603050405020304" pitchFamily="18" charset="0"/>
                <a:cs typeface="Times New Roman" panose="02020603050405020304" pitchFamily="18" charset="0"/>
              </a:rPr>
              <a:t>2018, masih </a:t>
            </a:r>
            <a:r>
              <a:rPr lang="id-ID" sz="2000" dirty="0">
                <a:latin typeface="Times New Roman" panose="02020603050405020304" pitchFamily="18" charset="0"/>
                <a:cs typeface="Times New Roman" panose="02020603050405020304" pitchFamily="18" charset="0"/>
              </a:rPr>
              <a:t>berada dalam kisaran nilai -0,5</a:t>
            </a:r>
            <a:r>
              <a:rPr lang="id-ID" sz="2000" baseline="30000" dirty="0">
                <a:latin typeface="Times New Roman" panose="02020603050405020304" pitchFamily="18" charset="0"/>
                <a:cs typeface="Times New Roman" panose="02020603050405020304" pitchFamily="18" charset="0"/>
              </a:rPr>
              <a:t>o</a:t>
            </a:r>
            <a:r>
              <a:rPr lang="id-ID" sz="2000" dirty="0">
                <a:latin typeface="Times New Roman" panose="02020603050405020304" pitchFamily="18" charset="0"/>
                <a:cs typeface="Times New Roman" panose="02020603050405020304" pitchFamily="18" charset="0"/>
              </a:rPr>
              <a:t>C </a:t>
            </a:r>
          </a:p>
          <a:p>
            <a:pPr indent="442913" algn="just"/>
            <a:r>
              <a:rPr lang="id-ID" sz="2000" dirty="0" smtClean="0">
                <a:latin typeface="Times New Roman" panose="02020603050405020304" pitchFamily="18" charset="0"/>
                <a:cs typeface="Times New Roman" panose="02020603050405020304" pitchFamily="18" charset="0"/>
              </a:rPr>
              <a:t>sampai </a:t>
            </a:r>
            <a:r>
              <a:rPr lang="id-ID" sz="2000" dirty="0">
                <a:latin typeface="Times New Roman" panose="02020603050405020304" pitchFamily="18" charset="0"/>
                <a:cs typeface="Times New Roman" panose="02020603050405020304" pitchFamily="18" charset="0"/>
              </a:rPr>
              <a:t>0,5</a:t>
            </a:r>
            <a:r>
              <a:rPr lang="id-ID" sz="2000" baseline="30000" dirty="0">
                <a:latin typeface="Times New Roman" panose="02020603050405020304" pitchFamily="18" charset="0"/>
                <a:cs typeface="Times New Roman" panose="02020603050405020304" pitchFamily="18" charset="0"/>
              </a:rPr>
              <a:t>o</a:t>
            </a:r>
            <a:r>
              <a:rPr lang="id-ID" sz="2000" dirty="0">
                <a:latin typeface="Times New Roman" panose="02020603050405020304" pitchFamily="18" charset="0"/>
                <a:cs typeface="Times New Roman" panose="02020603050405020304" pitchFamily="18" charset="0"/>
              </a:rPr>
              <a:t>C yang berarti masih dalam kondisi normal. </a:t>
            </a:r>
            <a:r>
              <a:rPr lang="id-ID" sz="2100" dirty="0" smtClean="0">
                <a:latin typeface="Times New Roman" panose="02020603050405020304" pitchFamily="18" charset="0"/>
                <a:cs typeface="Times New Roman" panose="02020603050405020304" pitchFamily="18" charset="0"/>
              </a:rPr>
              <a:t> </a:t>
            </a:r>
            <a:endParaRPr lang="id-ID" sz="2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19600" y="6473606"/>
            <a:ext cx="754700" cy="369332"/>
          </a:xfrm>
          <a:prstGeom prst="rect">
            <a:avLst/>
          </a:prstGeom>
          <a:noFill/>
        </p:spPr>
        <p:txBody>
          <a:bodyPr wrap="square" rtlCol="0">
            <a:spAutoFit/>
          </a:bodyPr>
          <a:lstStyle/>
          <a:p>
            <a:r>
              <a:rPr lang="id-ID" dirty="0" smtClean="0">
                <a:solidFill>
                  <a:schemeClr val="bg1"/>
                </a:solidFill>
              </a:rPr>
              <a:t>24</a:t>
            </a:r>
            <a:endParaRPr lang="id-ID" dirty="0">
              <a:solidFill>
                <a:schemeClr val="bg1"/>
              </a:solidFill>
            </a:endParaRPr>
          </a:p>
        </p:txBody>
      </p:sp>
    </p:spTree>
    <p:extLst>
      <p:ext uri="{BB962C8B-B14F-4D97-AF65-F5344CB8AC3E}">
        <p14:creationId xmlns:p14="http://schemas.microsoft.com/office/powerpoint/2010/main" val="2756819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7"/>
          <p:cNvSpPr txBox="1">
            <a:spLocks noChangeArrowheads="1"/>
          </p:cNvSpPr>
          <p:nvPr/>
        </p:nvSpPr>
        <p:spPr bwMode="auto">
          <a:xfrm>
            <a:off x="2286000" y="28194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d-ID" altLang="en-US" sz="6000" b="1" dirty="0" smtClean="0">
                <a:solidFill>
                  <a:srgbClr val="002060"/>
                </a:solidFill>
                <a:effectLst>
                  <a:outerShdw blurRad="38100" dist="38100" dir="2700000" algn="tl">
                    <a:srgbClr val="000000">
                      <a:alpha val="43137"/>
                    </a:srgbClr>
                  </a:outerShdw>
                </a:effectLst>
              </a:rPr>
              <a:t>TERIMA KASIH</a:t>
            </a:r>
            <a:endParaRPr lang="en-US" altLang="en-US" sz="6000" b="1" dirty="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4572000" y="6488668"/>
            <a:ext cx="445544" cy="369332"/>
          </a:xfrm>
          <a:prstGeom prst="rect">
            <a:avLst/>
          </a:prstGeom>
          <a:noFill/>
        </p:spPr>
        <p:txBody>
          <a:bodyPr wrap="square" rtlCol="0">
            <a:spAutoFit/>
          </a:bodyPr>
          <a:lstStyle/>
          <a:p>
            <a:r>
              <a:rPr lang="id-ID" dirty="0" smtClean="0">
                <a:solidFill>
                  <a:schemeClr val="bg1"/>
                </a:solidFill>
              </a:rPr>
              <a:t>25</a:t>
            </a:r>
            <a:endParaRPr lang="id-ID" dirty="0">
              <a:solidFill>
                <a:schemeClr val="bg1"/>
              </a:solidFill>
            </a:endParaRPr>
          </a:p>
        </p:txBody>
      </p:sp>
    </p:spTree>
    <p:extLst>
      <p:ext uri="{BB962C8B-B14F-4D97-AF65-F5344CB8AC3E}">
        <p14:creationId xmlns:p14="http://schemas.microsoft.com/office/powerpoint/2010/main" val="2223842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4300" y="1593476"/>
            <a:ext cx="8915400" cy="3657600"/>
          </a:xfrm>
          <a:prstGeom prst="rect">
            <a:avLst/>
          </a:prstGeom>
        </p:spPr>
      </p:pic>
      <p:sp>
        <p:nvSpPr>
          <p:cNvPr id="9" name="TextBox 9"/>
          <p:cNvSpPr txBox="1">
            <a:spLocks noChangeArrowheads="1"/>
          </p:cNvSpPr>
          <p:nvPr/>
        </p:nvSpPr>
        <p:spPr bwMode="auto">
          <a:xfrm>
            <a:off x="0" y="479698"/>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en-US" sz="3200" b="1" i="1" dirty="0" smtClean="0">
                <a:effectLst>
                  <a:outerShdw blurRad="38100" dist="38100" dir="2700000" algn="tl">
                    <a:srgbClr val="000000">
                      <a:alpha val="43137"/>
                    </a:srgbClr>
                  </a:outerShdw>
                </a:effectLst>
              </a:rPr>
              <a:t>Indian Ocean Dipole </a:t>
            </a:r>
            <a:r>
              <a:rPr lang="id-ID" altLang="en-US" sz="3200" b="1" dirty="0" smtClean="0">
                <a:effectLst>
                  <a:outerShdw blurRad="38100" dist="38100" dir="2700000" algn="tl">
                    <a:srgbClr val="000000">
                      <a:alpha val="43137"/>
                    </a:srgbClr>
                  </a:outerShdw>
                </a:effectLst>
              </a:rPr>
              <a:t>(IOD)</a:t>
            </a:r>
            <a:endParaRPr lang="en-US" altLang="en-US" sz="3200" b="1" dirty="0">
              <a:effectLst>
                <a:outerShdw blurRad="38100" dist="38100" dir="2700000" algn="tl">
                  <a:srgbClr val="000000">
                    <a:alpha val="43137"/>
                  </a:srgbClr>
                </a:outerShdw>
              </a:effectLst>
            </a:endParaRPr>
          </a:p>
        </p:txBody>
      </p:sp>
      <p:sp>
        <p:nvSpPr>
          <p:cNvPr id="4" name="Rectangle 3"/>
          <p:cNvSpPr/>
          <p:nvPr/>
        </p:nvSpPr>
        <p:spPr>
          <a:xfrm>
            <a:off x="6019800" y="6473279"/>
            <a:ext cx="4572000" cy="769441"/>
          </a:xfrm>
          <a:prstGeom prst="rect">
            <a:avLst/>
          </a:prstGeom>
        </p:spPr>
        <p:txBody>
          <a:bodyPr>
            <a:spAutoFit/>
          </a:bodyPr>
          <a:lstStyle/>
          <a:p>
            <a:r>
              <a:rPr lang="id-ID" sz="1600" dirty="0">
                <a:latin typeface="Times New Roman" panose="02020603050405020304" pitchFamily="18" charset="0"/>
                <a:cs typeface="Times New Roman" panose="02020603050405020304" pitchFamily="18" charset="0"/>
              </a:rPr>
              <a:t>(sumber: http://www.jamstec.go.jp)</a:t>
            </a:r>
          </a:p>
          <a:p>
            <a:endParaRPr lang="id-ID"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3500" y="6429921"/>
            <a:ext cx="445544" cy="369332"/>
          </a:xfrm>
          <a:prstGeom prst="rect">
            <a:avLst/>
          </a:prstGeom>
          <a:noFill/>
        </p:spPr>
        <p:txBody>
          <a:bodyPr wrap="square" rtlCol="0">
            <a:spAutoFit/>
          </a:bodyPr>
          <a:lstStyle/>
          <a:p>
            <a:r>
              <a:rPr lang="id-ID" b="1" dirty="0"/>
              <a:t>3</a:t>
            </a:r>
            <a:endParaRPr lang="id-ID" b="1" dirty="0"/>
          </a:p>
        </p:txBody>
      </p:sp>
    </p:spTree>
    <p:extLst>
      <p:ext uri="{BB962C8B-B14F-4D97-AF65-F5344CB8AC3E}">
        <p14:creationId xmlns:p14="http://schemas.microsoft.com/office/powerpoint/2010/main" val="133073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 name="Subtitle 2"/>
          <p:cNvSpPr>
            <a:spLocks noGrp="1"/>
          </p:cNvSpPr>
          <p:nvPr>
            <p:ph type="subTitle" idx="1"/>
          </p:nvPr>
        </p:nvSpPr>
        <p:spPr>
          <a:xfrm>
            <a:off x="0" y="1198721"/>
            <a:ext cx="9144000" cy="5695137"/>
          </a:xfrm>
          <a:solidFill>
            <a:schemeClr val="bg1"/>
          </a:solidFill>
        </p:spPr>
        <p:txBody>
          <a:bodyPr>
            <a:normAutofit/>
          </a:bodyPr>
          <a:lstStyle/>
          <a:p>
            <a:endParaRPr lang="id-ID" sz="1800" dirty="0" smtClean="0">
              <a:solidFill>
                <a:schemeClr val="tx1"/>
              </a:solidFill>
              <a:latin typeface="Times New Roman" panose="02020603050405020304" pitchFamily="18" charset="0"/>
              <a:cs typeface="Times New Roman" panose="02020603050405020304" pitchFamily="18" charset="0"/>
            </a:endParaRPr>
          </a:p>
          <a:p>
            <a:endParaRPr lang="id-ID" sz="1800" dirty="0">
              <a:solidFill>
                <a:schemeClr val="tx1"/>
              </a:solidFill>
              <a:latin typeface="Times New Roman" panose="02020603050405020304" pitchFamily="18" charset="0"/>
              <a:cs typeface="Times New Roman" panose="02020603050405020304" pitchFamily="18" charset="0"/>
            </a:endParaRPr>
          </a:p>
          <a:p>
            <a:endParaRPr lang="id-ID" sz="1800" dirty="0" smtClean="0">
              <a:solidFill>
                <a:schemeClr val="tx1"/>
              </a:solidFill>
              <a:latin typeface="Times New Roman" panose="02020603050405020304" pitchFamily="18" charset="0"/>
              <a:cs typeface="Times New Roman" panose="02020603050405020304" pitchFamily="18" charset="0"/>
            </a:endParaRPr>
          </a:p>
          <a:p>
            <a:endParaRPr lang="id-ID" sz="1800" dirty="0">
              <a:solidFill>
                <a:schemeClr val="tx1"/>
              </a:solidFill>
              <a:latin typeface="Times New Roman" panose="02020603050405020304" pitchFamily="18" charset="0"/>
              <a:cs typeface="Times New Roman" panose="02020603050405020304" pitchFamily="18" charset="0"/>
            </a:endParaRPr>
          </a:p>
          <a:p>
            <a:endParaRPr lang="id-ID" sz="1800" dirty="0" smtClean="0">
              <a:solidFill>
                <a:schemeClr val="tx1"/>
              </a:solidFill>
              <a:latin typeface="Times New Roman" panose="02020603050405020304" pitchFamily="18" charset="0"/>
              <a:cs typeface="Times New Roman" panose="02020603050405020304" pitchFamily="18" charset="0"/>
            </a:endParaRPr>
          </a:p>
          <a:p>
            <a:endParaRPr lang="id-ID" sz="1800" dirty="0">
              <a:solidFill>
                <a:schemeClr val="tx1"/>
              </a:solidFill>
              <a:latin typeface="Times New Roman" panose="02020603050405020304" pitchFamily="18" charset="0"/>
              <a:cs typeface="Times New Roman" panose="02020603050405020304" pitchFamily="18" charset="0"/>
            </a:endParaRPr>
          </a:p>
          <a:p>
            <a:endParaRPr lang="id-ID" sz="1800" dirty="0" smtClean="0">
              <a:solidFill>
                <a:schemeClr val="tx1"/>
              </a:solidFill>
              <a:latin typeface="Times New Roman" panose="02020603050405020304" pitchFamily="18" charset="0"/>
              <a:cs typeface="Times New Roman" panose="02020603050405020304" pitchFamily="18" charset="0"/>
            </a:endParaRPr>
          </a:p>
          <a:p>
            <a:endParaRPr lang="id-ID" sz="1800" dirty="0">
              <a:solidFill>
                <a:schemeClr val="tx1"/>
              </a:solidFill>
              <a:latin typeface="Times New Roman" panose="02020603050405020304" pitchFamily="18" charset="0"/>
              <a:cs typeface="Times New Roman" panose="02020603050405020304" pitchFamily="18" charset="0"/>
            </a:endParaRPr>
          </a:p>
          <a:p>
            <a:endParaRPr lang="id-ID" sz="1800" dirty="0" smtClean="0">
              <a:solidFill>
                <a:schemeClr val="tx1"/>
              </a:solidFill>
              <a:latin typeface="Times New Roman" panose="02020603050405020304" pitchFamily="18" charset="0"/>
              <a:cs typeface="Times New Roman" panose="02020603050405020304" pitchFamily="18" charset="0"/>
            </a:endParaRPr>
          </a:p>
          <a:p>
            <a:endParaRPr lang="id-ID" sz="1800" dirty="0">
              <a:solidFill>
                <a:schemeClr val="tx1"/>
              </a:solidFill>
              <a:latin typeface="Times New Roman" panose="02020603050405020304" pitchFamily="18" charset="0"/>
              <a:cs typeface="Times New Roman" panose="02020603050405020304" pitchFamily="18" charset="0"/>
            </a:endParaRPr>
          </a:p>
          <a:p>
            <a:endParaRPr lang="id-ID" sz="1800" dirty="0" smtClean="0">
              <a:solidFill>
                <a:schemeClr val="tx1"/>
              </a:solidFill>
              <a:latin typeface="Times New Roman" panose="02020603050405020304" pitchFamily="18" charset="0"/>
              <a:cs typeface="Times New Roman" panose="02020603050405020304" pitchFamily="18" charset="0"/>
            </a:endParaRPr>
          </a:p>
          <a:p>
            <a:endParaRPr lang="id-ID" sz="1800" dirty="0">
              <a:solidFill>
                <a:schemeClr val="tx1"/>
              </a:solidFill>
              <a:latin typeface="Times New Roman" panose="02020603050405020304" pitchFamily="18" charset="0"/>
              <a:cs typeface="Times New Roman" panose="02020603050405020304" pitchFamily="18" charset="0"/>
            </a:endParaRPr>
          </a:p>
          <a:p>
            <a:endParaRPr lang="id-ID" sz="1800" dirty="0" smtClean="0">
              <a:solidFill>
                <a:schemeClr val="tx1"/>
              </a:solidFill>
              <a:latin typeface="Times New Roman" panose="02020603050405020304" pitchFamily="18" charset="0"/>
              <a:cs typeface="Times New Roman" panose="02020603050405020304" pitchFamily="18" charset="0"/>
            </a:endParaRPr>
          </a:p>
          <a:p>
            <a:endParaRPr lang="id-ID" sz="1800" dirty="0">
              <a:solidFill>
                <a:schemeClr val="tx1"/>
              </a:solidFill>
              <a:latin typeface="Times New Roman" panose="02020603050405020304" pitchFamily="18" charset="0"/>
              <a:cs typeface="Times New Roman" panose="02020603050405020304" pitchFamily="18" charset="0"/>
            </a:endParaRPr>
          </a:p>
          <a:p>
            <a:endParaRPr lang="id-ID" sz="1800" dirty="0" smtClean="0">
              <a:solidFill>
                <a:schemeClr val="tx1"/>
              </a:solidFill>
              <a:latin typeface="Times New Roman" panose="02020603050405020304" pitchFamily="18" charset="0"/>
              <a:cs typeface="Times New Roman" panose="02020603050405020304" pitchFamily="18" charset="0"/>
            </a:endParaRPr>
          </a:p>
          <a:p>
            <a:endParaRPr lang="id-ID" sz="1800" dirty="0">
              <a:solidFill>
                <a:schemeClr val="tx1"/>
              </a:solidFill>
              <a:latin typeface="Times New Roman" panose="02020603050405020304" pitchFamily="18" charset="0"/>
              <a:cs typeface="Times New Roman" panose="02020603050405020304" pitchFamily="18" charset="0"/>
            </a:endParaRPr>
          </a:p>
          <a:p>
            <a:endParaRPr lang="id-ID" sz="1800" dirty="0" smtClean="0">
              <a:solidFill>
                <a:schemeClr val="tx1"/>
              </a:solidFill>
              <a:latin typeface="Times New Roman" panose="02020603050405020304" pitchFamily="18" charset="0"/>
              <a:cs typeface="Times New Roman" panose="02020603050405020304" pitchFamily="18" charset="0"/>
            </a:endParaRPr>
          </a:p>
          <a:p>
            <a:endParaRPr lang="id-ID" sz="1800" dirty="0">
              <a:solidFill>
                <a:schemeClr val="tx1"/>
              </a:solidFill>
              <a:latin typeface="Times New Roman" panose="02020603050405020304" pitchFamily="18" charset="0"/>
              <a:cs typeface="Times New Roman" panose="02020603050405020304" pitchFamily="18" charset="0"/>
            </a:endParaRPr>
          </a:p>
          <a:p>
            <a:endParaRPr lang="id-ID" sz="1800" dirty="0" smtClean="0">
              <a:solidFill>
                <a:schemeClr val="tx1"/>
              </a:solidFill>
              <a:latin typeface="Times New Roman" panose="02020603050405020304" pitchFamily="18" charset="0"/>
              <a:cs typeface="Times New Roman" panose="02020603050405020304" pitchFamily="18" charset="0"/>
            </a:endParaRPr>
          </a:p>
          <a:p>
            <a:pPr algn="r"/>
            <a:r>
              <a:rPr lang="id-ID" sz="1600" dirty="0" smtClean="0">
                <a:solidFill>
                  <a:schemeClr val="tx1"/>
                </a:solidFill>
                <a:latin typeface="Times New Roman" panose="02020603050405020304" pitchFamily="18" charset="0"/>
                <a:cs typeface="Times New Roman" panose="02020603050405020304" pitchFamily="18" charset="0"/>
              </a:rPr>
              <a:t>(</a:t>
            </a:r>
            <a:r>
              <a:rPr lang="id-ID" sz="1600" dirty="0">
                <a:solidFill>
                  <a:schemeClr val="tx1"/>
                </a:solidFill>
                <a:latin typeface="Times New Roman" panose="02020603050405020304" pitchFamily="18" charset="0"/>
                <a:cs typeface="Times New Roman" panose="02020603050405020304" pitchFamily="18" charset="0"/>
              </a:rPr>
              <a:t>sumber: http://www.jamstec.go.jp)</a:t>
            </a:r>
          </a:p>
        </p:txBody>
      </p:sp>
      <p:pic>
        <p:nvPicPr>
          <p:cNvPr id="6" name="Picture 5"/>
          <p:cNvPicPr/>
          <p:nvPr/>
        </p:nvPicPr>
        <p:blipFill rotWithShape="1">
          <a:blip r:embed="rId3"/>
          <a:srcRect l="33575" t="53704" r="44042" b="23148"/>
          <a:stretch/>
        </p:blipFill>
        <p:spPr bwMode="auto">
          <a:xfrm>
            <a:off x="95234" y="1854417"/>
            <a:ext cx="4377050" cy="2889659"/>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56267" t="53704" r="21540" b="23118"/>
          <a:stretch/>
        </p:blipFill>
        <p:spPr bwMode="auto">
          <a:xfrm>
            <a:off x="4567518" y="1854417"/>
            <a:ext cx="4403945" cy="2889659"/>
          </a:xfrm>
          <a:prstGeom prst="rect">
            <a:avLst/>
          </a:prstGeom>
          <a:ln>
            <a:noFill/>
          </a:ln>
          <a:extLst>
            <a:ext uri="{53640926-AAD7-44D8-BBD7-CCE9431645EC}">
              <a14:shadowObscured xmlns:a14="http://schemas.microsoft.com/office/drawing/2010/main"/>
            </a:ext>
          </a:extLst>
        </p:spPr>
      </p:pic>
      <p:sp>
        <p:nvSpPr>
          <p:cNvPr id="8" name="TextBox 9"/>
          <p:cNvSpPr txBox="1">
            <a:spLocks noChangeArrowheads="1"/>
          </p:cNvSpPr>
          <p:nvPr/>
        </p:nvSpPr>
        <p:spPr bwMode="auto">
          <a:xfrm>
            <a:off x="0" y="28232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Niño Modoki</a:t>
            </a:r>
            <a:endParaRPr lang="en-US" altLang="en-US" sz="3200" b="1" dirty="0">
              <a:effectLst>
                <a:outerShdw blurRad="38100" dist="38100" dir="2700000" algn="tl">
                  <a:srgbClr val="000000">
                    <a:alpha val="43137"/>
                  </a:srgbClr>
                </a:outerShdw>
              </a:effectLst>
            </a:endParaRPr>
          </a:p>
        </p:txBody>
      </p:sp>
      <p:sp>
        <p:nvSpPr>
          <p:cNvPr id="9" name="TextBox 9"/>
          <p:cNvSpPr txBox="1">
            <a:spLocks noChangeArrowheads="1"/>
          </p:cNvSpPr>
          <p:nvPr/>
        </p:nvSpPr>
        <p:spPr bwMode="auto">
          <a:xfrm>
            <a:off x="685800" y="4901804"/>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sz="3000" dirty="0">
                <a:latin typeface="Times New Roman" panose="02020603050405020304" pitchFamily="18" charset="0"/>
                <a:cs typeface="Times New Roman" panose="02020603050405020304" pitchFamily="18" charset="0"/>
              </a:rPr>
              <a:t>El </a:t>
            </a:r>
            <a:r>
              <a:rPr lang="id-ID" sz="3000" dirty="0" smtClean="0">
                <a:latin typeface="Times New Roman" panose="02020603050405020304" pitchFamily="18" charset="0"/>
                <a:cs typeface="Times New Roman" panose="02020603050405020304" pitchFamily="18" charset="0"/>
              </a:rPr>
              <a:t>Niño</a:t>
            </a:r>
            <a:endParaRPr lang="en-US" altLang="en-US" sz="3000" dirty="0"/>
          </a:p>
        </p:txBody>
      </p:sp>
      <p:sp>
        <p:nvSpPr>
          <p:cNvPr id="10" name="TextBox 9"/>
          <p:cNvSpPr txBox="1">
            <a:spLocks noChangeArrowheads="1"/>
          </p:cNvSpPr>
          <p:nvPr/>
        </p:nvSpPr>
        <p:spPr bwMode="auto">
          <a:xfrm>
            <a:off x="5368808" y="4901804"/>
            <a:ext cx="29268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sz="3000" dirty="0">
                <a:latin typeface="Times New Roman" panose="02020603050405020304" pitchFamily="18" charset="0"/>
                <a:cs typeface="Times New Roman" panose="02020603050405020304" pitchFamily="18" charset="0"/>
              </a:rPr>
              <a:t>El </a:t>
            </a:r>
            <a:r>
              <a:rPr lang="id-ID" sz="3000" dirty="0" smtClean="0">
                <a:latin typeface="Times New Roman" panose="02020603050405020304" pitchFamily="18" charset="0"/>
                <a:cs typeface="Times New Roman" panose="02020603050405020304" pitchFamily="18" charset="0"/>
              </a:rPr>
              <a:t>Niño Modoki</a:t>
            </a:r>
            <a:endParaRPr lang="en-US" altLang="en-US" sz="3000" dirty="0"/>
          </a:p>
        </p:txBody>
      </p:sp>
      <p:sp>
        <p:nvSpPr>
          <p:cNvPr id="12" name="TextBox 11"/>
          <p:cNvSpPr txBox="1"/>
          <p:nvPr/>
        </p:nvSpPr>
        <p:spPr>
          <a:xfrm>
            <a:off x="83500" y="6429921"/>
            <a:ext cx="445544" cy="369332"/>
          </a:xfrm>
          <a:prstGeom prst="rect">
            <a:avLst/>
          </a:prstGeom>
          <a:noFill/>
        </p:spPr>
        <p:txBody>
          <a:bodyPr wrap="square" rtlCol="0">
            <a:spAutoFit/>
          </a:bodyPr>
          <a:lstStyle/>
          <a:p>
            <a:r>
              <a:rPr lang="id-ID" b="1" dirty="0"/>
              <a:t>4</a:t>
            </a:r>
            <a:endParaRPr lang="id-ID" b="1" dirty="0"/>
          </a:p>
        </p:txBody>
      </p:sp>
    </p:spTree>
    <p:extLst>
      <p:ext uri="{BB962C8B-B14F-4D97-AF65-F5344CB8AC3E}">
        <p14:creationId xmlns:p14="http://schemas.microsoft.com/office/powerpoint/2010/main" val="2188450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 name="Subtitle 2"/>
          <p:cNvSpPr>
            <a:spLocks noGrp="1"/>
          </p:cNvSpPr>
          <p:nvPr>
            <p:ph type="subTitle" idx="1"/>
          </p:nvPr>
        </p:nvSpPr>
        <p:spPr>
          <a:xfrm>
            <a:off x="228600" y="1066800"/>
            <a:ext cx="8686800" cy="4648200"/>
          </a:xfrm>
          <a:noFill/>
        </p:spPr>
        <p:txBody>
          <a:bodyPr/>
          <a:lstStyle/>
          <a:p>
            <a:endParaRPr lang="id-ID" sz="200" dirty="0" smtClean="0">
              <a:solidFill>
                <a:schemeClr val="tx1"/>
              </a:solidFill>
              <a:latin typeface="Times New Roman" panose="02020603050405020304" pitchFamily="18" charset="0"/>
              <a:cs typeface="Times New Roman" panose="02020603050405020304" pitchFamily="18" charset="0"/>
            </a:endParaRPr>
          </a:p>
          <a:p>
            <a:endParaRPr lang="id-ID" sz="800" dirty="0" smtClean="0">
              <a:solidFill>
                <a:schemeClr val="tx1"/>
              </a:solidFill>
              <a:latin typeface="Times New Roman" panose="02020603050405020304" pitchFamily="18" charset="0"/>
              <a:cs typeface="Times New Roman" panose="02020603050405020304" pitchFamily="18" charset="0"/>
            </a:endParaRPr>
          </a:p>
          <a:p>
            <a:endParaRPr lang="id-ID" sz="27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606254" y="6496276"/>
            <a:ext cx="2537746" cy="338554"/>
          </a:xfrm>
          <a:prstGeom prst="rect">
            <a:avLst/>
          </a:prstGeom>
        </p:spPr>
        <p:txBody>
          <a:bodyPr wrap="none">
            <a:spAutoFit/>
          </a:bodyPr>
          <a:lstStyle/>
          <a:p>
            <a:r>
              <a:rPr lang="id-ID" sz="1600" dirty="0">
                <a:latin typeface="Times New Roman" panose="02020603050405020304" pitchFamily="18" charset="0"/>
                <a:cs typeface="Times New Roman" panose="02020603050405020304" pitchFamily="18" charset="0"/>
              </a:rPr>
              <a:t>(sumber: </a:t>
            </a:r>
            <a:r>
              <a:rPr lang="id-ID" sz="1600" dirty="0" smtClean="0">
                <a:latin typeface="Times New Roman" panose="02020603050405020304" pitchFamily="18" charset="0"/>
                <a:cs typeface="Times New Roman" panose="02020603050405020304" pitchFamily="18" charset="0"/>
              </a:rPr>
              <a:t>Ashok </a:t>
            </a:r>
            <a:r>
              <a:rPr lang="id-ID" sz="1600" i="1" dirty="0" smtClean="0">
                <a:latin typeface="Times New Roman" panose="02020603050405020304" pitchFamily="18" charset="0"/>
                <a:cs typeface="Times New Roman" panose="02020603050405020304" pitchFamily="18" charset="0"/>
              </a:rPr>
              <a:t>et al</a:t>
            </a:r>
            <a:r>
              <a:rPr lang="id-ID" sz="1600" dirty="0" smtClean="0">
                <a:latin typeface="Times New Roman" panose="02020603050405020304" pitchFamily="18" charset="0"/>
                <a:cs typeface="Times New Roman" panose="02020603050405020304" pitchFamily="18" charset="0"/>
              </a:rPr>
              <a:t>., 2007)</a:t>
            </a:r>
            <a:endParaRPr lang="id-ID" sz="1600" dirty="0">
              <a:latin typeface="Times New Roman" panose="02020603050405020304" pitchFamily="18" charset="0"/>
              <a:cs typeface="Times New Roman" panose="02020603050405020304" pitchFamily="18" charset="0"/>
            </a:endParaRPr>
          </a:p>
        </p:txBody>
      </p:sp>
      <p:sp>
        <p:nvSpPr>
          <p:cNvPr id="6" name="Rectangle 5"/>
          <p:cNvSpPr/>
          <p:nvPr/>
        </p:nvSpPr>
        <p:spPr>
          <a:xfrm>
            <a:off x="990600" y="1765271"/>
            <a:ext cx="5280946" cy="1200329"/>
          </a:xfrm>
          <a:prstGeom prst="rect">
            <a:avLst/>
          </a:prstGeom>
        </p:spPr>
        <p:txBody>
          <a:bodyPr wrap="square">
            <a:spAutoFit/>
          </a:bodyPr>
          <a:lstStyle/>
          <a:p>
            <a:r>
              <a:rPr lang="id-ID" dirty="0">
                <a:latin typeface="Times New Roman" panose="02020603050405020304" pitchFamily="18" charset="0"/>
                <a:cs typeface="Times New Roman" panose="02020603050405020304" pitchFamily="18" charset="0"/>
              </a:rPr>
              <a:t>keterangan:</a:t>
            </a:r>
          </a:p>
          <a:p>
            <a:r>
              <a:rPr lang="id-ID" dirty="0" smtClean="0">
                <a:latin typeface="Times New Roman" panose="02020603050405020304" pitchFamily="18" charset="0"/>
                <a:cs typeface="Times New Roman" panose="02020603050405020304" pitchFamily="18" charset="0"/>
              </a:rPr>
              <a:t>Central (Region A) = </a:t>
            </a:r>
            <a:r>
              <a:rPr lang="id-ID" dirty="0">
                <a:latin typeface="Times New Roman" panose="02020603050405020304" pitchFamily="18" charset="0"/>
                <a:cs typeface="Times New Roman" panose="02020603050405020304" pitchFamily="18" charset="0"/>
              </a:rPr>
              <a:t>165°E–140°W, 10°S–10°N </a:t>
            </a:r>
          </a:p>
          <a:p>
            <a:r>
              <a:rPr lang="id-ID" dirty="0" smtClean="0">
                <a:latin typeface="Times New Roman" panose="02020603050405020304" pitchFamily="18" charset="0"/>
                <a:cs typeface="Times New Roman" panose="02020603050405020304" pitchFamily="18" charset="0"/>
              </a:rPr>
              <a:t>East (Region B)      = </a:t>
            </a:r>
            <a:r>
              <a:rPr lang="id-ID" dirty="0">
                <a:latin typeface="Times New Roman" panose="02020603050405020304" pitchFamily="18" charset="0"/>
                <a:cs typeface="Times New Roman" panose="02020603050405020304" pitchFamily="18" charset="0"/>
              </a:rPr>
              <a:t>110°W–70°W, 15°S–5°N East</a:t>
            </a:r>
          </a:p>
          <a:p>
            <a:r>
              <a:rPr lang="id-ID" dirty="0" smtClean="0">
                <a:latin typeface="Times New Roman" panose="02020603050405020304" pitchFamily="18" charset="0"/>
                <a:cs typeface="Times New Roman" panose="02020603050405020304" pitchFamily="18" charset="0"/>
              </a:rPr>
              <a:t>West (Region C)     = </a:t>
            </a:r>
            <a:r>
              <a:rPr lang="id-ID" dirty="0">
                <a:latin typeface="Times New Roman" panose="02020603050405020304" pitchFamily="18" charset="0"/>
                <a:cs typeface="Times New Roman" panose="02020603050405020304" pitchFamily="18" charset="0"/>
              </a:rPr>
              <a:t>125°E–145°E, 10°S–20°N West</a:t>
            </a:r>
          </a:p>
        </p:txBody>
      </p:sp>
      <p:pic>
        <p:nvPicPr>
          <p:cNvPr id="8" name="Picture 2" descr="D:\shailla's folder\ma creative\skripsi\skripsi shailla\draft\animasi\region el nino modoki.png"/>
          <p:cNvPicPr>
            <a:picLocks noChangeAspect="1" noChangeArrowheads="1"/>
          </p:cNvPicPr>
          <p:nvPr/>
        </p:nvPicPr>
        <p:blipFill>
          <a:blip r:embed="rId3"/>
          <a:srcRect l="4420" t="24179" r="7225" b="14527"/>
          <a:stretch>
            <a:fillRect/>
          </a:stretch>
        </p:blipFill>
        <p:spPr bwMode="auto">
          <a:xfrm>
            <a:off x="321941" y="3238265"/>
            <a:ext cx="8500117" cy="2664994"/>
          </a:xfrm>
          <a:prstGeom prst="rect">
            <a:avLst/>
          </a:prstGeom>
          <a:noFill/>
        </p:spPr>
      </p:pic>
      <p:sp>
        <p:nvSpPr>
          <p:cNvPr id="10" name="Rectangle 9"/>
          <p:cNvSpPr/>
          <p:nvPr/>
        </p:nvSpPr>
        <p:spPr>
          <a:xfrm>
            <a:off x="803980" y="1066800"/>
            <a:ext cx="7917039"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id-ID" sz="2400" b="1" dirty="0">
                <a:latin typeface="Times New Roman" panose="02020603050405020304" pitchFamily="18" charset="0"/>
                <a:cs typeface="Times New Roman" panose="02020603050405020304" pitchFamily="18" charset="0"/>
              </a:rPr>
              <a:t>EMI = [SSTA]Central – (0.5[SSTA]East + 0.5[SSTA]West )</a:t>
            </a:r>
            <a:endParaRPr lang="id-ID" sz="2400" dirty="0">
              <a:latin typeface="Times New Roman" panose="02020603050405020304" pitchFamily="18" charset="0"/>
              <a:cs typeface="Times New Roman" panose="02020603050405020304" pitchFamily="18" charset="0"/>
            </a:endParaRPr>
          </a:p>
        </p:txBody>
      </p:sp>
      <p:sp>
        <p:nvSpPr>
          <p:cNvPr id="9" name="TextBox 9"/>
          <p:cNvSpPr txBox="1">
            <a:spLocks noChangeArrowheads="1"/>
          </p:cNvSpPr>
          <p:nvPr/>
        </p:nvSpPr>
        <p:spPr bwMode="auto">
          <a:xfrm>
            <a:off x="-1" y="23289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d-ID" sz="2400" b="1" dirty="0" smtClean="0">
                <a:latin typeface="Times New Roman" panose="02020603050405020304" pitchFamily="18" charset="0"/>
                <a:cs typeface="Times New Roman" panose="02020603050405020304" pitchFamily="18" charset="0"/>
              </a:rPr>
              <a:t>Definisi El </a:t>
            </a:r>
            <a:r>
              <a:rPr lang="id-ID" sz="2400" b="1" dirty="0">
                <a:latin typeface="Times New Roman" panose="02020603050405020304" pitchFamily="18" charset="0"/>
                <a:cs typeface="Times New Roman" panose="02020603050405020304" pitchFamily="18" charset="0"/>
              </a:rPr>
              <a:t>Niño </a:t>
            </a:r>
            <a:r>
              <a:rPr lang="id-ID" sz="2400" b="1" dirty="0" smtClean="0">
                <a:latin typeface="Times New Roman" panose="02020603050405020304" pitchFamily="18" charset="0"/>
                <a:cs typeface="Times New Roman" panose="02020603050405020304" pitchFamily="18" charset="0"/>
              </a:rPr>
              <a:t>Modoki</a:t>
            </a:r>
            <a:endParaRPr lang="en-US" altLang="en-US" sz="2400" b="1" dirty="0"/>
          </a:p>
        </p:txBody>
      </p:sp>
      <p:sp>
        <p:nvSpPr>
          <p:cNvPr id="11" name="TextBox 10"/>
          <p:cNvSpPr txBox="1"/>
          <p:nvPr/>
        </p:nvSpPr>
        <p:spPr>
          <a:xfrm>
            <a:off x="83500" y="6429921"/>
            <a:ext cx="445544" cy="369332"/>
          </a:xfrm>
          <a:prstGeom prst="rect">
            <a:avLst/>
          </a:prstGeom>
          <a:noFill/>
        </p:spPr>
        <p:txBody>
          <a:bodyPr wrap="square" rtlCol="0">
            <a:spAutoFit/>
          </a:bodyPr>
          <a:lstStyle/>
          <a:p>
            <a:r>
              <a:rPr lang="id-ID" b="1" dirty="0"/>
              <a:t>5</a:t>
            </a:r>
            <a:endParaRPr lang="id-ID" b="1" dirty="0"/>
          </a:p>
        </p:txBody>
      </p:sp>
    </p:spTree>
    <p:extLst>
      <p:ext uri="{BB962C8B-B14F-4D97-AF65-F5344CB8AC3E}">
        <p14:creationId xmlns:p14="http://schemas.microsoft.com/office/powerpoint/2010/main" val="1603746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Box 18"/>
          <p:cNvSpPr txBox="1">
            <a:spLocks noChangeArrowheads="1"/>
          </p:cNvSpPr>
          <p:nvPr/>
        </p:nvSpPr>
        <p:spPr bwMode="auto">
          <a:xfrm>
            <a:off x="0" y="-66907"/>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en-US" sz="3400" b="1" dirty="0" smtClean="0">
                <a:solidFill>
                  <a:schemeClr val="bg1"/>
                </a:solidFill>
              </a:rPr>
              <a:t>TUJUAN PENELITIAN</a:t>
            </a:r>
            <a:endParaRPr lang="en-US" altLang="en-US" sz="3400" b="1" dirty="0">
              <a:solidFill>
                <a:schemeClr val="bg1"/>
              </a:solidFill>
            </a:endParaRPr>
          </a:p>
        </p:txBody>
      </p:sp>
      <p:sp>
        <p:nvSpPr>
          <p:cNvPr id="3" name="Subtitle 2"/>
          <p:cNvSpPr>
            <a:spLocks noGrp="1"/>
          </p:cNvSpPr>
          <p:nvPr>
            <p:ph type="subTitle" idx="1"/>
          </p:nvPr>
        </p:nvSpPr>
        <p:spPr>
          <a:xfrm>
            <a:off x="708212" y="1295400"/>
            <a:ext cx="7696200" cy="4419600"/>
          </a:xfrm>
        </p:spPr>
        <p:txBody>
          <a:bodyPr>
            <a:normAutofit/>
          </a:bodyPr>
          <a:lstStyle/>
          <a:p>
            <a:pPr marL="457200" lvl="0" indent="-457200" algn="just">
              <a:buFont typeface="+mj-lt"/>
              <a:buAutoNum type="arabicPeriod"/>
            </a:pPr>
            <a:r>
              <a:rPr lang="id-ID" sz="2400" dirty="0" smtClean="0">
                <a:solidFill>
                  <a:schemeClr val="tx1"/>
                </a:solidFill>
                <a:latin typeface="Times New Roman" panose="02020603050405020304" pitchFamily="18" charset="0"/>
                <a:cs typeface="Times New Roman" panose="02020603050405020304" pitchFamily="18" charset="0"/>
              </a:rPr>
              <a:t>Menentukan model telekoneksi yang sesuai antara IOD </a:t>
            </a:r>
            <a:r>
              <a:rPr lang="id-ID" sz="2400" dirty="0">
                <a:solidFill>
                  <a:schemeClr val="tx1"/>
                </a:solidFill>
                <a:latin typeface="Times New Roman" panose="02020603050405020304" pitchFamily="18" charset="0"/>
                <a:cs typeface="Times New Roman" panose="02020603050405020304" pitchFamily="18" charset="0"/>
              </a:rPr>
              <a:t>dan El Niño Modoki </a:t>
            </a:r>
            <a:r>
              <a:rPr lang="id-ID" sz="2400" dirty="0" smtClean="0">
                <a:solidFill>
                  <a:schemeClr val="tx1"/>
                </a:solidFill>
                <a:latin typeface="Times New Roman" panose="02020603050405020304" pitchFamily="18" charset="0"/>
                <a:cs typeface="Times New Roman" panose="02020603050405020304" pitchFamily="18" charset="0"/>
              </a:rPr>
              <a:t>serta menguji keakuratan model untuk prediksi kedepan.</a:t>
            </a:r>
          </a:p>
          <a:p>
            <a:pPr marL="457200" lvl="0" indent="-457200" algn="just">
              <a:buFont typeface="+mj-lt"/>
              <a:buAutoNum type="arabicPeriod"/>
            </a:pPr>
            <a:endParaRPr lang="id-ID" sz="2400" dirty="0" smtClean="0">
              <a:solidFill>
                <a:schemeClr val="tx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id-ID" sz="2400" dirty="0" smtClean="0">
                <a:solidFill>
                  <a:schemeClr val="tx1"/>
                </a:solidFill>
                <a:latin typeface="Times New Roman" panose="02020603050405020304" pitchFamily="18" charset="0"/>
                <a:cs typeface="Times New Roman" panose="02020603050405020304" pitchFamily="18" charset="0"/>
              </a:rPr>
              <a:t>Menganalisis perilaku model dan pengaruh telekoneksi </a:t>
            </a:r>
            <a:r>
              <a:rPr lang="id-ID" sz="2400" dirty="0">
                <a:solidFill>
                  <a:schemeClr val="tx1"/>
                </a:solidFill>
                <a:latin typeface="Times New Roman" panose="02020603050405020304" pitchFamily="18" charset="0"/>
                <a:cs typeface="Times New Roman" panose="02020603050405020304" pitchFamily="18" charset="0"/>
              </a:rPr>
              <a:t>antara IOD dan El Niño </a:t>
            </a:r>
            <a:r>
              <a:rPr lang="id-ID" sz="2400" dirty="0" smtClean="0">
                <a:solidFill>
                  <a:schemeClr val="tx1"/>
                </a:solidFill>
                <a:latin typeface="Times New Roman" panose="02020603050405020304" pitchFamily="18" charset="0"/>
                <a:cs typeface="Times New Roman" panose="02020603050405020304" pitchFamily="18" charset="0"/>
              </a:rPr>
              <a:t>Modoki terhadap anomali curah hujan di Semarang, Surabaya, dan Cilacap.</a:t>
            </a:r>
          </a:p>
          <a:p>
            <a:pPr marL="457200" lvl="0" indent="-457200" algn="just">
              <a:buFont typeface="+mj-lt"/>
              <a:buAutoNum type="arabicPeriod"/>
            </a:pPr>
            <a:endParaRPr lang="id-ID" sz="2400" dirty="0" smtClean="0">
              <a:solidFill>
                <a:schemeClr val="tx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id-ID" sz="2400" dirty="0" smtClean="0">
                <a:solidFill>
                  <a:schemeClr val="tx1"/>
                </a:solidFill>
                <a:latin typeface="Times New Roman" panose="02020603050405020304" pitchFamily="18" charset="0"/>
                <a:cs typeface="Times New Roman" panose="02020603050405020304" pitchFamily="18" charset="0"/>
              </a:rPr>
              <a:t>Memprediksikan </a:t>
            </a:r>
            <a:r>
              <a:rPr lang="id-ID" sz="2400" dirty="0">
                <a:solidFill>
                  <a:schemeClr val="tx1"/>
                </a:solidFill>
                <a:latin typeface="Times New Roman" panose="02020603050405020304" pitchFamily="18" charset="0"/>
                <a:cs typeface="Times New Roman" panose="02020603050405020304" pitchFamily="18" charset="0"/>
              </a:rPr>
              <a:t>indeks hasil telekoneksi IOD dan El Niño Modoki</a:t>
            </a:r>
            <a:r>
              <a:rPr lang="id-ID" sz="2400" i="1" dirty="0">
                <a:solidFill>
                  <a:schemeClr val="tx1"/>
                </a:solidFill>
                <a:latin typeface="Times New Roman" panose="02020603050405020304" pitchFamily="18" charset="0"/>
                <a:cs typeface="Times New Roman" panose="02020603050405020304" pitchFamily="18" charset="0"/>
              </a:rPr>
              <a:t> </a:t>
            </a:r>
            <a:r>
              <a:rPr lang="id-ID" sz="2400" dirty="0" smtClean="0">
                <a:solidFill>
                  <a:schemeClr val="tx1"/>
                </a:solidFill>
                <a:latin typeface="Times New Roman" panose="02020603050405020304" pitchFamily="18" charset="0"/>
                <a:cs typeface="Times New Roman" panose="02020603050405020304" pitchFamily="18" charset="0"/>
              </a:rPr>
              <a:t>untuk beberapa bulan kedepan.</a:t>
            </a:r>
            <a:endParaRPr lang="id-ID" sz="2400" dirty="0">
              <a:solidFill>
                <a:schemeClr val="tx1"/>
              </a:solidFill>
              <a:latin typeface="Times New Roman" panose="02020603050405020304" pitchFamily="18" charset="0"/>
              <a:cs typeface="Times New Roman" panose="02020603050405020304" pitchFamily="18" charset="0"/>
            </a:endParaRPr>
          </a:p>
          <a:p>
            <a:pPr algn="just"/>
            <a:endParaRPr lang="id-ID"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419600" y="6488668"/>
            <a:ext cx="445544" cy="369332"/>
          </a:xfrm>
          <a:prstGeom prst="rect">
            <a:avLst/>
          </a:prstGeom>
          <a:noFill/>
        </p:spPr>
        <p:txBody>
          <a:bodyPr wrap="square" rtlCol="0">
            <a:spAutoFit/>
          </a:bodyPr>
          <a:lstStyle/>
          <a:p>
            <a:r>
              <a:rPr lang="id-ID" dirty="0">
                <a:solidFill>
                  <a:schemeClr val="bg1"/>
                </a:solidFill>
              </a:rPr>
              <a:t>6</a:t>
            </a:r>
            <a:endParaRPr lang="id-ID" dirty="0">
              <a:solidFill>
                <a:schemeClr val="bg1"/>
              </a:solidFill>
            </a:endParaRPr>
          </a:p>
        </p:txBody>
      </p:sp>
    </p:spTree>
    <p:extLst>
      <p:ext uri="{BB962C8B-B14F-4D97-AF65-F5344CB8AC3E}">
        <p14:creationId xmlns:p14="http://schemas.microsoft.com/office/powerpoint/2010/main" val="2877353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4" name="TextBox 18"/>
          <p:cNvSpPr txBox="1">
            <a:spLocks noChangeArrowheads="1"/>
          </p:cNvSpPr>
          <p:nvPr/>
        </p:nvSpPr>
        <p:spPr bwMode="auto">
          <a:xfrm>
            <a:off x="0" y="-4425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id-ID" altLang="en-US" sz="2800" b="1" dirty="0" smtClean="0">
                <a:solidFill>
                  <a:srgbClr val="002060"/>
                </a:solidFill>
              </a:rPr>
              <a:t>INFORMASI DATA</a:t>
            </a:r>
            <a:endParaRPr lang="en-US" altLang="en-US" sz="2800" b="1" dirty="0">
              <a:solidFill>
                <a:srgbClr val="002060"/>
              </a:solidFill>
            </a:endParaRPr>
          </a:p>
        </p:txBody>
      </p:sp>
      <p:grpSp>
        <p:nvGrpSpPr>
          <p:cNvPr id="39" name="Group 38"/>
          <p:cNvGrpSpPr/>
          <p:nvPr/>
        </p:nvGrpSpPr>
        <p:grpSpPr>
          <a:xfrm>
            <a:off x="152400" y="954093"/>
            <a:ext cx="8839200" cy="5464636"/>
            <a:chOff x="-22412" y="1298667"/>
            <a:chExt cx="9144000" cy="497332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 y="1298667"/>
              <a:ext cx="9144000" cy="4973329"/>
            </a:xfrm>
            <a:prstGeom prst="rect">
              <a:avLst/>
            </a:prstGeom>
          </p:spPr>
        </p:pic>
        <p:sp>
          <p:nvSpPr>
            <p:cNvPr id="19" name="Text Placeholder 1"/>
            <p:cNvSpPr txBox="1">
              <a:spLocks/>
            </p:cNvSpPr>
            <p:nvPr/>
          </p:nvSpPr>
          <p:spPr>
            <a:xfrm>
              <a:off x="712694" y="1518684"/>
              <a:ext cx="3505200" cy="326857"/>
            </a:xfrm>
            <a:prstGeom prst="rect">
              <a:avLst/>
            </a:prstGeom>
            <a:noFill/>
            <a:ln>
              <a:noFill/>
            </a:ln>
          </p:spPr>
          <p:txBody>
            <a:bodyPr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9pPr>
            </a:lstStyle>
            <a:p>
              <a:pPr algn="l">
                <a:buFont typeface="Libre Baskerville"/>
                <a:buNone/>
              </a:pPr>
              <a:r>
                <a:rPr lang="id-ID" sz="1600" b="1" i="0" kern="0" dirty="0">
                  <a:solidFill>
                    <a:srgbClr val="FFFFFF"/>
                  </a:solidFill>
                </a:rPr>
                <a:t>Data Curah Hujan</a:t>
              </a:r>
              <a:endParaRPr lang="id-ID" sz="1600" b="1" kern="0" dirty="0">
                <a:solidFill>
                  <a:srgbClr val="FFFFFF"/>
                </a:solidFill>
              </a:endParaRPr>
            </a:p>
          </p:txBody>
        </p:sp>
        <p:sp>
          <p:nvSpPr>
            <p:cNvPr id="27" name="Text Placeholder 1"/>
            <p:cNvSpPr txBox="1">
              <a:spLocks/>
            </p:cNvSpPr>
            <p:nvPr/>
          </p:nvSpPr>
          <p:spPr>
            <a:xfrm>
              <a:off x="712694" y="2245475"/>
              <a:ext cx="3505200" cy="326857"/>
            </a:xfrm>
            <a:prstGeom prst="rect">
              <a:avLst/>
            </a:prstGeom>
            <a:noFill/>
            <a:ln>
              <a:noFill/>
            </a:ln>
          </p:spPr>
          <p:txBody>
            <a:bodyPr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9pPr>
            </a:lstStyle>
            <a:p>
              <a:pPr algn="l">
                <a:buNone/>
              </a:pPr>
              <a:r>
                <a:rPr lang="id-ID" sz="1600" b="1" i="0" kern="0" dirty="0" smtClean="0">
                  <a:solidFill>
                    <a:srgbClr val="FFFFFF"/>
                  </a:solidFill>
                </a:rPr>
                <a:t>Indeks </a:t>
              </a:r>
              <a:r>
                <a:rPr lang="id-ID" sz="1600" b="1" i="0" kern="0" dirty="0">
                  <a:solidFill>
                    <a:srgbClr val="FFFFFF"/>
                  </a:solidFill>
                </a:rPr>
                <a:t>IOD dan El Niño Modoki </a:t>
              </a:r>
              <a:endParaRPr lang="id-ID" sz="1600" b="1" kern="0" dirty="0">
                <a:solidFill>
                  <a:srgbClr val="FFFFFF"/>
                </a:solidFill>
              </a:endParaRPr>
            </a:p>
          </p:txBody>
        </p:sp>
        <p:sp>
          <p:nvSpPr>
            <p:cNvPr id="29" name="Text Placeholder 1"/>
            <p:cNvSpPr txBox="1">
              <a:spLocks/>
            </p:cNvSpPr>
            <p:nvPr/>
          </p:nvSpPr>
          <p:spPr>
            <a:xfrm>
              <a:off x="712694" y="2992851"/>
              <a:ext cx="3505200" cy="326857"/>
            </a:xfrm>
            <a:prstGeom prst="rect">
              <a:avLst/>
            </a:prstGeom>
            <a:noFill/>
            <a:ln>
              <a:noFill/>
            </a:ln>
          </p:spPr>
          <p:txBody>
            <a:bodyPr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9pPr>
            </a:lstStyle>
            <a:p>
              <a:pPr algn="l">
                <a:buFont typeface="Libre Baskerville"/>
                <a:buNone/>
              </a:pPr>
              <a:r>
                <a:rPr lang="id-ID" sz="1600" b="1" i="0" kern="0" dirty="0">
                  <a:solidFill>
                    <a:srgbClr val="FFFFFF"/>
                  </a:solidFill>
                </a:rPr>
                <a:t>Jan 1981 – </a:t>
              </a:r>
              <a:r>
                <a:rPr lang="id-ID" sz="1600" b="1" i="0" kern="0" dirty="0" smtClean="0">
                  <a:solidFill>
                    <a:srgbClr val="FFFFFF"/>
                  </a:solidFill>
                </a:rPr>
                <a:t>Nov 2017</a:t>
              </a:r>
            </a:p>
            <a:p>
              <a:pPr algn="l">
                <a:buFont typeface="Libre Baskerville"/>
                <a:buNone/>
              </a:pPr>
              <a:r>
                <a:rPr lang="id-ID" sz="1600" b="1" i="0" kern="0" dirty="0" smtClean="0">
                  <a:solidFill>
                    <a:srgbClr val="FFFFFF"/>
                  </a:solidFill>
                </a:rPr>
                <a:t>(37 Tahun)</a:t>
              </a:r>
              <a:endParaRPr lang="id-ID" sz="1600" b="1" kern="0" dirty="0">
                <a:solidFill>
                  <a:srgbClr val="FFFFFF"/>
                </a:solidFill>
              </a:endParaRPr>
            </a:p>
          </p:txBody>
        </p:sp>
        <p:sp>
          <p:nvSpPr>
            <p:cNvPr id="30" name="Text Placeholder 1"/>
            <p:cNvSpPr txBox="1">
              <a:spLocks/>
            </p:cNvSpPr>
            <p:nvPr/>
          </p:nvSpPr>
          <p:spPr>
            <a:xfrm>
              <a:off x="3846743" y="3532587"/>
              <a:ext cx="2847605" cy="239302"/>
            </a:xfrm>
            <a:prstGeom prst="rect">
              <a:avLst/>
            </a:prstGeom>
            <a:noFill/>
            <a:ln>
              <a:noFill/>
            </a:ln>
          </p:spPr>
          <p:txBody>
            <a:bodyPr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9pPr>
            </a:lstStyle>
            <a:p>
              <a:pPr algn="l">
                <a:buFont typeface="Libre Baskerville"/>
                <a:buNone/>
              </a:pPr>
              <a:r>
                <a:rPr lang="id-ID" sz="1200" i="0" kern="0" dirty="0">
                  <a:solidFill>
                    <a:srgbClr val="FFFFFF"/>
                  </a:solidFill>
                </a:rPr>
                <a:t>110° </a:t>
              </a:r>
              <a:r>
                <a:rPr lang="id-ID" sz="1200" i="0" kern="0" dirty="0" smtClean="0">
                  <a:solidFill>
                    <a:srgbClr val="FFFFFF"/>
                  </a:solidFill>
                </a:rPr>
                <a:t>22' 37,42”E </a:t>
              </a:r>
              <a:r>
                <a:rPr lang="id-ID" sz="1200" i="0" kern="0" dirty="0">
                  <a:solidFill>
                    <a:srgbClr val="FFFFFF"/>
                  </a:solidFill>
                </a:rPr>
                <a:t>; 6</a:t>
              </a:r>
              <a:r>
                <a:rPr lang="id-ID" sz="1200" i="0" kern="0" dirty="0" smtClean="0">
                  <a:solidFill>
                    <a:srgbClr val="FFFFFF"/>
                  </a:solidFill>
                </a:rPr>
                <a:t>° 58' 42,08'' </a:t>
              </a:r>
              <a:r>
                <a:rPr lang="id-ID" sz="1200" i="0" kern="0" dirty="0">
                  <a:solidFill>
                    <a:srgbClr val="FFFFFF"/>
                  </a:solidFill>
                </a:rPr>
                <a:t>S</a:t>
              </a:r>
              <a:endParaRPr lang="id-ID" sz="1200" kern="0" dirty="0">
                <a:solidFill>
                  <a:srgbClr val="FFFFFF"/>
                </a:solidFill>
              </a:endParaRPr>
            </a:p>
          </p:txBody>
        </p:sp>
        <p:sp>
          <p:nvSpPr>
            <p:cNvPr id="31" name="TextBox 30"/>
            <p:cNvSpPr txBox="1"/>
            <p:nvPr/>
          </p:nvSpPr>
          <p:spPr>
            <a:xfrm>
              <a:off x="3878664" y="3709590"/>
              <a:ext cx="1001961" cy="276999"/>
            </a:xfrm>
            <a:prstGeom prst="rect">
              <a:avLst/>
            </a:prstGeom>
            <a:noFill/>
          </p:spPr>
          <p:txBody>
            <a:bodyPr wrap="square" rtlCol="0">
              <a:spAutoFit/>
            </a:bodyPr>
            <a:lstStyle/>
            <a:p>
              <a:r>
                <a:rPr lang="id-ID" sz="1200" kern="0" dirty="0" smtClean="0">
                  <a:solidFill>
                    <a:srgbClr val="FFFFFF"/>
                  </a:solidFill>
                  <a:latin typeface="Libre Baskerville" panose="020B0604020202020204" charset="0"/>
                  <a:cs typeface="Arial"/>
                  <a:sym typeface="Arial"/>
                </a:rPr>
                <a:t>7</a:t>
              </a:r>
              <a:r>
                <a:rPr lang="id-ID" sz="1200" kern="0" dirty="0">
                  <a:solidFill>
                    <a:srgbClr val="FFFFFF"/>
                  </a:solidFill>
                  <a:latin typeface="Libre Baskerville" panose="020B0604020202020204" charset="0"/>
                  <a:cs typeface="Arial"/>
                  <a:sym typeface="Arial"/>
                </a:rPr>
                <a:t> </a:t>
              </a:r>
              <a:r>
                <a:rPr lang="id-ID" sz="1200" kern="0" dirty="0" smtClean="0">
                  <a:solidFill>
                    <a:srgbClr val="FFFFFF"/>
                  </a:solidFill>
                  <a:latin typeface="Libre Baskerville" panose="020B0604020202020204" charset="0"/>
                  <a:cs typeface="Arial"/>
                  <a:sym typeface="Arial"/>
                </a:rPr>
                <a:t>mdpl</a:t>
              </a:r>
              <a:endParaRPr lang="id-ID" sz="1200" kern="0" dirty="0">
                <a:solidFill>
                  <a:srgbClr val="FFFFFF"/>
                </a:solidFill>
                <a:latin typeface="Libre Baskerville" panose="020B0604020202020204" charset="0"/>
                <a:cs typeface="Arial"/>
                <a:sym typeface="Arial"/>
              </a:endParaRPr>
            </a:p>
          </p:txBody>
        </p:sp>
        <p:sp>
          <p:nvSpPr>
            <p:cNvPr id="32" name="Text Placeholder 1"/>
            <p:cNvSpPr txBox="1">
              <a:spLocks/>
            </p:cNvSpPr>
            <p:nvPr/>
          </p:nvSpPr>
          <p:spPr>
            <a:xfrm>
              <a:off x="1905000" y="4327492"/>
              <a:ext cx="2847605" cy="239302"/>
            </a:xfrm>
            <a:prstGeom prst="rect">
              <a:avLst/>
            </a:prstGeom>
            <a:noFill/>
            <a:ln>
              <a:noFill/>
            </a:ln>
          </p:spPr>
          <p:txBody>
            <a:bodyPr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9pPr>
            </a:lstStyle>
            <a:p>
              <a:pPr algn="l">
                <a:buFont typeface="Libre Baskerville"/>
                <a:buNone/>
              </a:pPr>
              <a:r>
                <a:rPr lang="id-ID" sz="1200" i="0" kern="0" dirty="0" smtClean="0">
                  <a:solidFill>
                    <a:srgbClr val="FFFFFF"/>
                  </a:solidFill>
                </a:rPr>
                <a:t>109° 0' 52,25”E </a:t>
              </a:r>
              <a:r>
                <a:rPr lang="id-ID" sz="1200" i="0" kern="0" dirty="0">
                  <a:solidFill>
                    <a:srgbClr val="FFFFFF"/>
                  </a:solidFill>
                </a:rPr>
                <a:t>; </a:t>
              </a:r>
              <a:r>
                <a:rPr lang="id-ID" sz="1200" i="0" kern="0" dirty="0" smtClean="0">
                  <a:solidFill>
                    <a:srgbClr val="FFFFFF"/>
                  </a:solidFill>
                </a:rPr>
                <a:t>7° 43' 7,25'' </a:t>
              </a:r>
              <a:r>
                <a:rPr lang="id-ID" sz="1200" i="0" kern="0" dirty="0">
                  <a:solidFill>
                    <a:srgbClr val="FFFFFF"/>
                  </a:solidFill>
                </a:rPr>
                <a:t>S</a:t>
              </a:r>
              <a:endParaRPr lang="id-ID" sz="1200" kern="0" dirty="0">
                <a:solidFill>
                  <a:srgbClr val="FFFFFF"/>
                </a:solidFill>
              </a:endParaRPr>
            </a:p>
          </p:txBody>
        </p:sp>
        <p:sp>
          <p:nvSpPr>
            <p:cNvPr id="33" name="TextBox 32"/>
            <p:cNvSpPr txBox="1"/>
            <p:nvPr/>
          </p:nvSpPr>
          <p:spPr>
            <a:xfrm>
              <a:off x="1936921" y="4504495"/>
              <a:ext cx="1001961" cy="276999"/>
            </a:xfrm>
            <a:prstGeom prst="rect">
              <a:avLst/>
            </a:prstGeom>
            <a:noFill/>
          </p:spPr>
          <p:txBody>
            <a:bodyPr wrap="square" rtlCol="0">
              <a:spAutoFit/>
            </a:bodyPr>
            <a:lstStyle/>
            <a:p>
              <a:r>
                <a:rPr lang="id-ID" sz="1200" kern="0" dirty="0" smtClean="0">
                  <a:solidFill>
                    <a:srgbClr val="FFFFFF"/>
                  </a:solidFill>
                  <a:latin typeface="Libre Baskerville" panose="020B0604020202020204" charset="0"/>
                  <a:cs typeface="Arial"/>
                  <a:sym typeface="Arial"/>
                </a:rPr>
                <a:t>8 mdpl</a:t>
              </a:r>
              <a:endParaRPr lang="id-ID" sz="1200" kern="0" dirty="0">
                <a:solidFill>
                  <a:srgbClr val="FFFFFF"/>
                </a:solidFill>
                <a:latin typeface="Libre Baskerville" panose="020B0604020202020204" charset="0"/>
                <a:cs typeface="Arial"/>
                <a:sym typeface="Arial"/>
              </a:endParaRPr>
            </a:p>
          </p:txBody>
        </p:sp>
        <p:sp>
          <p:nvSpPr>
            <p:cNvPr id="34" name="Text Placeholder 1"/>
            <p:cNvSpPr txBox="1">
              <a:spLocks/>
            </p:cNvSpPr>
            <p:nvPr/>
          </p:nvSpPr>
          <p:spPr>
            <a:xfrm>
              <a:off x="6273983" y="3771889"/>
              <a:ext cx="2847605" cy="239302"/>
            </a:xfrm>
            <a:prstGeom prst="rect">
              <a:avLst/>
            </a:prstGeom>
            <a:noFill/>
            <a:ln>
              <a:noFill/>
            </a:ln>
          </p:spPr>
          <p:txBody>
            <a:bodyPr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rgbClr val="434343"/>
                </a:buClr>
                <a:buSzPct val="100000"/>
                <a:buFont typeface="Libre Baskerville"/>
                <a:buChar char="▫"/>
                <a:defRPr sz="3000" b="0" i="1" u="none" strike="noStrike" cap="none">
                  <a:solidFill>
                    <a:srgbClr val="434343"/>
                  </a:solidFill>
                  <a:latin typeface="Libre Baskerville"/>
                  <a:ea typeface="Libre Baskerville"/>
                  <a:cs typeface="Libre Baskerville"/>
                  <a:sym typeface="Libre Baskerville"/>
                </a:defRPr>
              </a:lvl9pPr>
            </a:lstStyle>
            <a:p>
              <a:pPr algn="l">
                <a:buFont typeface="Libre Baskerville"/>
                <a:buNone/>
              </a:pPr>
              <a:r>
                <a:rPr lang="id-ID" sz="1200" i="0" kern="0" dirty="0" smtClean="0">
                  <a:solidFill>
                    <a:srgbClr val="FFFFFF"/>
                  </a:solidFill>
                </a:rPr>
                <a:t>112° 43' 26.50”E </a:t>
              </a:r>
              <a:r>
                <a:rPr lang="id-ID" sz="1200" i="0" kern="0" dirty="0">
                  <a:solidFill>
                    <a:srgbClr val="FFFFFF"/>
                  </a:solidFill>
                </a:rPr>
                <a:t>; </a:t>
              </a:r>
              <a:r>
                <a:rPr lang="id-ID" sz="1200" i="0" kern="0" dirty="0" smtClean="0">
                  <a:solidFill>
                    <a:srgbClr val="FFFFFF"/>
                  </a:solidFill>
                </a:rPr>
                <a:t>7° 13' 26,50'' </a:t>
              </a:r>
              <a:r>
                <a:rPr lang="id-ID" sz="1200" i="0" kern="0" dirty="0">
                  <a:solidFill>
                    <a:srgbClr val="FFFFFF"/>
                  </a:solidFill>
                </a:rPr>
                <a:t>S</a:t>
              </a:r>
              <a:endParaRPr lang="id-ID" sz="1200" kern="0" dirty="0">
                <a:solidFill>
                  <a:srgbClr val="FFFFFF"/>
                </a:solidFill>
              </a:endParaRPr>
            </a:p>
          </p:txBody>
        </p:sp>
        <p:sp>
          <p:nvSpPr>
            <p:cNvPr id="35" name="TextBox 34"/>
            <p:cNvSpPr txBox="1"/>
            <p:nvPr/>
          </p:nvSpPr>
          <p:spPr>
            <a:xfrm>
              <a:off x="6305904" y="3948892"/>
              <a:ext cx="1001961" cy="276999"/>
            </a:xfrm>
            <a:prstGeom prst="rect">
              <a:avLst/>
            </a:prstGeom>
            <a:noFill/>
          </p:spPr>
          <p:txBody>
            <a:bodyPr wrap="square" rtlCol="0">
              <a:spAutoFit/>
            </a:bodyPr>
            <a:lstStyle/>
            <a:p>
              <a:r>
                <a:rPr lang="id-ID" sz="1200" kern="0" dirty="0">
                  <a:solidFill>
                    <a:srgbClr val="FFFFFF"/>
                  </a:solidFill>
                  <a:latin typeface="Libre Baskerville" panose="020B0604020202020204" charset="0"/>
                  <a:cs typeface="Arial"/>
                  <a:sym typeface="Arial"/>
                </a:rPr>
                <a:t>6</a:t>
              </a:r>
              <a:r>
                <a:rPr lang="id-ID" sz="1200" kern="0" dirty="0" smtClean="0">
                  <a:solidFill>
                    <a:srgbClr val="FFFFFF"/>
                  </a:solidFill>
                  <a:latin typeface="Libre Baskerville" panose="020B0604020202020204" charset="0"/>
                  <a:cs typeface="Arial"/>
                  <a:sym typeface="Arial"/>
                </a:rPr>
                <a:t> mdpl</a:t>
              </a:r>
              <a:endParaRPr lang="id-ID" sz="1200" kern="0" dirty="0">
                <a:solidFill>
                  <a:srgbClr val="FFFFFF"/>
                </a:solidFill>
                <a:latin typeface="Libre Baskerville" panose="020B0604020202020204" charset="0"/>
                <a:cs typeface="Arial"/>
                <a:sym typeface="Arial"/>
              </a:endParaRP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56928" y="1307817"/>
              <a:ext cx="724779" cy="724779"/>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37909" y="2829666"/>
              <a:ext cx="702921" cy="702921"/>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37910" y="2058038"/>
              <a:ext cx="727173" cy="727173"/>
            </a:xfrm>
            <a:prstGeom prst="rect">
              <a:avLst/>
            </a:prstGeom>
          </p:spPr>
        </p:pic>
      </p:grpSp>
      <p:sp>
        <p:nvSpPr>
          <p:cNvPr id="18" name="TextBox 17"/>
          <p:cNvSpPr txBox="1"/>
          <p:nvPr/>
        </p:nvSpPr>
        <p:spPr>
          <a:xfrm>
            <a:off x="116633" y="6548951"/>
            <a:ext cx="445544" cy="369332"/>
          </a:xfrm>
          <a:prstGeom prst="rect">
            <a:avLst/>
          </a:prstGeom>
          <a:noFill/>
        </p:spPr>
        <p:txBody>
          <a:bodyPr wrap="square" rtlCol="0">
            <a:spAutoFit/>
          </a:bodyPr>
          <a:lstStyle/>
          <a:p>
            <a:r>
              <a:rPr lang="id-ID" b="1" dirty="0"/>
              <a:t>7</a:t>
            </a:r>
            <a:endParaRPr lang="id-ID" b="1" dirty="0"/>
          </a:p>
        </p:txBody>
      </p:sp>
    </p:spTree>
    <p:extLst>
      <p:ext uri="{BB962C8B-B14F-4D97-AF65-F5344CB8AC3E}">
        <p14:creationId xmlns:p14="http://schemas.microsoft.com/office/powerpoint/2010/main" val="2851620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2909131"/>
              </p:ext>
            </p:extLst>
          </p:nvPr>
        </p:nvGraphicFramePr>
        <p:xfrm>
          <a:off x="381000" y="1295400"/>
          <a:ext cx="8216900" cy="4941089"/>
        </p:xfrm>
        <a:graphic>
          <a:graphicData uri="http://schemas.openxmlformats.org/drawingml/2006/table">
            <a:tbl>
              <a:tblPr firstRow="1" bandRow="1">
                <a:tableStyleId>{5C22544A-7EE6-4342-B048-85BDC9FD1C3A}</a:tableStyleId>
              </a:tblPr>
              <a:tblGrid>
                <a:gridCol w="1661845"/>
                <a:gridCol w="1740980"/>
                <a:gridCol w="1820116"/>
                <a:gridCol w="2993959"/>
              </a:tblGrid>
              <a:tr h="960767">
                <a:tc>
                  <a:txBody>
                    <a:bodyPr/>
                    <a:lstStyle/>
                    <a:p>
                      <a:pPr algn="ctr"/>
                      <a:r>
                        <a:rPr lang="id-ID" sz="2400" dirty="0" smtClean="0"/>
                        <a:t>Variabel</a:t>
                      </a:r>
                      <a:endParaRPr lang="en-US" sz="2400" dirty="0"/>
                    </a:p>
                  </a:txBody>
                  <a:tcPr anchor="ctr">
                    <a:solidFill>
                      <a:srgbClr val="002060"/>
                    </a:solidFill>
                  </a:tcPr>
                </a:tc>
                <a:tc>
                  <a:txBody>
                    <a:bodyPr/>
                    <a:lstStyle/>
                    <a:p>
                      <a:pPr algn="ctr"/>
                      <a:r>
                        <a:rPr lang="id-ID" sz="2400" dirty="0" smtClean="0"/>
                        <a:t>Jenis</a:t>
                      </a:r>
                      <a:endParaRPr lang="en-US" sz="2400" dirty="0"/>
                    </a:p>
                  </a:txBody>
                  <a:tcPr anchor="ctr">
                    <a:solidFill>
                      <a:srgbClr val="002060"/>
                    </a:solidFill>
                  </a:tcPr>
                </a:tc>
                <a:tc>
                  <a:txBody>
                    <a:bodyPr/>
                    <a:lstStyle/>
                    <a:p>
                      <a:pPr algn="ctr"/>
                      <a:r>
                        <a:rPr lang="id-ID" sz="2400" dirty="0" smtClean="0"/>
                        <a:t>Resolusi</a:t>
                      </a:r>
                    </a:p>
                    <a:p>
                      <a:pPr algn="ctr"/>
                      <a:r>
                        <a:rPr lang="id-ID" sz="2400" dirty="0" smtClean="0"/>
                        <a:t>Pengamatan</a:t>
                      </a:r>
                      <a:endParaRPr lang="en-US" sz="2400" dirty="0"/>
                    </a:p>
                  </a:txBody>
                  <a:tcPr anchor="ctr">
                    <a:solidFill>
                      <a:srgbClr val="002060"/>
                    </a:solidFill>
                  </a:tcPr>
                </a:tc>
                <a:tc>
                  <a:txBody>
                    <a:bodyPr/>
                    <a:lstStyle/>
                    <a:p>
                      <a:pPr algn="ctr"/>
                      <a:r>
                        <a:rPr lang="id-ID" sz="2400" dirty="0" smtClean="0"/>
                        <a:t>Sumber</a:t>
                      </a:r>
                      <a:endParaRPr lang="en-US" sz="2400" dirty="0"/>
                    </a:p>
                  </a:txBody>
                  <a:tcPr anchor="ctr">
                    <a:solidFill>
                      <a:srgbClr val="002060"/>
                    </a:solidFill>
                  </a:tcPr>
                </a:tc>
              </a:tr>
              <a:tr h="960767">
                <a:tc>
                  <a:txBody>
                    <a:bodyPr/>
                    <a:lstStyle/>
                    <a:p>
                      <a:pPr algn="ctr"/>
                      <a:r>
                        <a:rPr lang="id-ID" sz="1800" dirty="0" smtClean="0"/>
                        <a:t>Curah</a:t>
                      </a:r>
                      <a:r>
                        <a:rPr lang="id-ID" sz="1800" baseline="0" dirty="0" smtClean="0"/>
                        <a:t> Hujan</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Observasi</a:t>
                      </a:r>
                      <a:endParaRPr 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Bulanan</a:t>
                      </a:r>
                      <a:endParaRPr 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smtClean="0"/>
                        <a:t>http://dataonline.bmkg.go.id</a:t>
                      </a:r>
                      <a:r>
                        <a:rPr lang="id-ID" sz="1800" dirty="0" smtClean="0"/>
                        <a:t> </a:t>
                      </a:r>
                      <a:endParaRPr lang="en-US" sz="1800" dirty="0" smtClean="0"/>
                    </a:p>
                  </a:txBody>
                  <a:tcPr anchor="ctr"/>
                </a:tc>
              </a:tr>
              <a:tr h="960767">
                <a:tc>
                  <a:txBody>
                    <a:bodyPr/>
                    <a:lstStyle/>
                    <a:p>
                      <a:pPr algn="ctr"/>
                      <a:r>
                        <a:rPr lang="id-ID" sz="1800" dirty="0" smtClean="0"/>
                        <a:t>Curah Hujan</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Satelit </a:t>
                      </a:r>
                    </a:p>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(CHIRPS)</a:t>
                      </a:r>
                      <a:endParaRPr 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Bulanan</a:t>
                      </a:r>
                      <a:endParaRPr 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kern="1200" dirty="0" smtClean="0">
                          <a:solidFill>
                            <a:schemeClr val="dk1"/>
                          </a:solidFill>
                          <a:effectLst/>
                          <a:latin typeface="+mn-lt"/>
                          <a:ea typeface="+mn-ea"/>
                          <a:cs typeface="+mn-cs"/>
                        </a:rPr>
                        <a:t>https://iridl.ldeo.columbia.edu/SOURCES/.UCSB/.CHIRPS/</a:t>
                      </a:r>
                      <a:endParaRPr lang="en-US" sz="1800" dirty="0" smtClean="0"/>
                    </a:p>
                  </a:txBody>
                  <a:tcPr anchor="ctr"/>
                </a:tc>
              </a:tr>
              <a:tr h="1029394">
                <a:tc>
                  <a:txBody>
                    <a:bodyPr/>
                    <a:lstStyle/>
                    <a:p>
                      <a:pPr algn="ctr"/>
                      <a:r>
                        <a:rPr lang="id-ID" sz="1800" dirty="0" smtClean="0"/>
                        <a:t>Indeks IOD</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Satelit</a:t>
                      </a:r>
                      <a:endParaRPr 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Bulanan</a:t>
                      </a:r>
                      <a:endParaRPr 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kern="1200" dirty="0" smtClean="0">
                          <a:solidFill>
                            <a:schemeClr val="dk1"/>
                          </a:solidFill>
                          <a:effectLst/>
                          <a:latin typeface="+mn-lt"/>
                          <a:ea typeface="+mn-ea"/>
                          <a:cs typeface="+mn-cs"/>
                        </a:rPr>
                        <a:t>http://www.jamstec.go.jp/frsgc/research/d1/iod/DATA/dmi.monthly.txt</a:t>
                      </a:r>
                      <a:endParaRPr lang="en-US" sz="1800" dirty="0" smtClean="0"/>
                    </a:p>
                  </a:txBody>
                  <a:tcPr anchor="ctr"/>
                </a:tc>
              </a:tr>
              <a:tr h="1029394">
                <a:tc>
                  <a:txBody>
                    <a:bodyPr/>
                    <a:lstStyle/>
                    <a:p>
                      <a:pPr algn="ctr"/>
                      <a:r>
                        <a:rPr lang="id-ID" sz="1800" dirty="0" smtClean="0"/>
                        <a:t>Indeks </a:t>
                      </a:r>
                      <a:r>
                        <a:rPr lang="id-ID" sz="1800" i="0" dirty="0" smtClean="0">
                          <a:solidFill>
                            <a:schemeClr val="tx1"/>
                          </a:solidFill>
                          <a:latin typeface="Times New Roman" panose="02020603050405020304" pitchFamily="18" charset="0"/>
                          <a:cs typeface="Times New Roman" panose="02020603050405020304" pitchFamily="18" charset="0"/>
                        </a:rPr>
                        <a:t>El Niño Modoki </a:t>
                      </a:r>
                      <a:endParaRPr lang="en-US" sz="18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Satelit</a:t>
                      </a:r>
                      <a:endParaRPr 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Bulanan</a:t>
                      </a:r>
                      <a:endParaRPr 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kern="1200" dirty="0" smtClean="0">
                          <a:solidFill>
                            <a:schemeClr val="dk1"/>
                          </a:solidFill>
                          <a:effectLst/>
                          <a:latin typeface="+mn-lt"/>
                          <a:ea typeface="+mn-ea"/>
                          <a:cs typeface="+mn-cs"/>
                        </a:rPr>
                        <a:t>http://www.jamstec.go.jp/frcgc/research/d1/iod/DATA/emi.monthly.txt</a:t>
                      </a:r>
                      <a:endParaRPr lang="en-US" sz="1800" dirty="0" smtClean="0"/>
                    </a:p>
                  </a:txBody>
                  <a:tcPr anchor="ctr"/>
                </a:tc>
              </a:tr>
            </a:tbl>
          </a:graphicData>
        </a:graphic>
      </p:graphicFrame>
      <p:sp>
        <p:nvSpPr>
          <p:cNvPr id="7210" name="TextBox 9"/>
          <p:cNvSpPr txBox="1">
            <a:spLocks noChangeArrowheads="1"/>
          </p:cNvSpPr>
          <p:nvPr/>
        </p:nvSpPr>
        <p:spPr bwMode="auto">
          <a:xfrm>
            <a:off x="2590800" y="7001"/>
            <a:ext cx="631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id-ID" altLang="en-US" sz="2800" b="1" dirty="0" smtClean="0">
                <a:solidFill>
                  <a:srgbClr val="002060"/>
                </a:solidFill>
              </a:rPr>
              <a:t>SUMBER DATA</a:t>
            </a:r>
            <a:endParaRPr lang="en-US" altLang="en-US" sz="2800" b="1" dirty="0">
              <a:solidFill>
                <a:srgbClr val="002060"/>
              </a:solidFill>
            </a:endParaRPr>
          </a:p>
        </p:txBody>
      </p:sp>
      <p:sp>
        <p:nvSpPr>
          <p:cNvPr id="5" name="TextBox 4"/>
          <p:cNvSpPr txBox="1"/>
          <p:nvPr/>
        </p:nvSpPr>
        <p:spPr>
          <a:xfrm>
            <a:off x="83500" y="6429921"/>
            <a:ext cx="445544" cy="369332"/>
          </a:xfrm>
          <a:prstGeom prst="rect">
            <a:avLst/>
          </a:prstGeom>
          <a:noFill/>
        </p:spPr>
        <p:txBody>
          <a:bodyPr wrap="square" rtlCol="0">
            <a:spAutoFit/>
          </a:bodyPr>
          <a:lstStyle/>
          <a:p>
            <a:r>
              <a:rPr lang="id-ID" b="1" dirty="0"/>
              <a:t>8</a:t>
            </a:r>
            <a:endParaRPr lang="id-ID" b="1" dirty="0"/>
          </a:p>
        </p:txBody>
      </p:sp>
    </p:spTree>
    <p:extLst>
      <p:ext uri="{BB962C8B-B14F-4D97-AF65-F5344CB8AC3E}">
        <p14:creationId xmlns:p14="http://schemas.microsoft.com/office/powerpoint/2010/main" val="2673796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49306"/>
            <a:ext cx="9144000" cy="694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pSp>
        <p:nvGrpSpPr>
          <p:cNvPr id="49" name="Group 48"/>
          <p:cNvGrpSpPr/>
          <p:nvPr/>
        </p:nvGrpSpPr>
        <p:grpSpPr>
          <a:xfrm>
            <a:off x="838200" y="474569"/>
            <a:ext cx="7924800" cy="6213101"/>
            <a:chOff x="2506841" y="0"/>
            <a:chExt cx="7057040" cy="6639778"/>
          </a:xfrm>
        </p:grpSpPr>
        <p:sp>
          <p:nvSpPr>
            <p:cNvPr id="50" name="Oval 49"/>
            <p:cNvSpPr/>
            <p:nvPr/>
          </p:nvSpPr>
          <p:spPr>
            <a:xfrm>
              <a:off x="5425513" y="0"/>
              <a:ext cx="1427630" cy="43030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Mulai</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56" name="Parallelogram 55"/>
            <p:cNvSpPr/>
            <p:nvPr/>
          </p:nvSpPr>
          <p:spPr>
            <a:xfrm>
              <a:off x="5144246" y="797860"/>
              <a:ext cx="1903507" cy="430306"/>
            </a:xfrm>
            <a:prstGeom prst="parallelogram">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DMI, EMI, </a:t>
              </a:r>
            </a:p>
            <a:p>
              <a:pPr algn="ctr"/>
              <a:r>
                <a:rPr lang="id-ID" sz="1100" dirty="0" smtClean="0">
                  <a:solidFill>
                    <a:schemeClr val="tx1"/>
                  </a:solidFill>
                  <a:latin typeface="Times New Roman" panose="02020603050405020304" pitchFamily="18" charset="0"/>
                  <a:cs typeface="Times New Roman" panose="02020603050405020304" pitchFamily="18" charset="0"/>
                </a:rPr>
                <a:t>Curah Hujan</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57" name="Rectangle 56"/>
            <p:cNvSpPr/>
            <p:nvPr/>
          </p:nvSpPr>
          <p:spPr>
            <a:xfrm>
              <a:off x="2633379" y="1722860"/>
              <a:ext cx="1903507" cy="3641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Analisis Spektral</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5144246" y="1726395"/>
              <a:ext cx="1903507" cy="3641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Analisis Spasial</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7655113" y="1722860"/>
              <a:ext cx="1903507" cy="3641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Analisis Korelasi</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60" name="Rectangle 59"/>
            <p:cNvSpPr/>
            <p:nvPr/>
          </p:nvSpPr>
          <p:spPr>
            <a:xfrm>
              <a:off x="2633379" y="2280396"/>
              <a:ext cx="1903507" cy="3641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Penetapan Indeks untuk Prediksi</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2633379" y="2823243"/>
              <a:ext cx="1903507" cy="3641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Analisis Deret Waktu </a:t>
              </a:r>
            </a:p>
            <a:p>
              <a:pPr algn="ctr"/>
              <a:r>
                <a:rPr lang="id-ID" sz="1100" dirty="0" smtClean="0">
                  <a:solidFill>
                    <a:schemeClr val="tx1"/>
                  </a:solidFill>
                  <a:latin typeface="Times New Roman" panose="02020603050405020304" pitchFamily="18" charset="0"/>
                  <a:cs typeface="Times New Roman" panose="02020603050405020304" pitchFamily="18" charset="0"/>
                </a:rPr>
                <a:t>Box-Jenkins</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62" name="Rectangle 61"/>
            <p:cNvSpPr/>
            <p:nvPr/>
          </p:nvSpPr>
          <p:spPr>
            <a:xfrm>
              <a:off x="6414840" y="3083928"/>
              <a:ext cx="1903507" cy="3641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Aplikasi ke Cuaca Ekstrim</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68" name="Parallelogram 67"/>
            <p:cNvSpPr/>
            <p:nvPr/>
          </p:nvSpPr>
          <p:spPr>
            <a:xfrm>
              <a:off x="5144246" y="2287794"/>
              <a:ext cx="1903165" cy="430306"/>
            </a:xfrm>
            <a:prstGeom prst="parallelogram">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Persebaran Curah Hujan</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69" name="Parallelogram 68"/>
            <p:cNvSpPr/>
            <p:nvPr/>
          </p:nvSpPr>
          <p:spPr>
            <a:xfrm>
              <a:off x="7645368" y="2268228"/>
              <a:ext cx="1918513" cy="430306"/>
            </a:xfrm>
            <a:prstGeom prst="parallelogram">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Koefisien Korelasi</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71" name="Parallelogram 70"/>
            <p:cNvSpPr/>
            <p:nvPr/>
          </p:nvSpPr>
          <p:spPr>
            <a:xfrm>
              <a:off x="2633379" y="3374056"/>
              <a:ext cx="1903507" cy="430306"/>
            </a:xfrm>
            <a:prstGeom prst="parallelogram">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Model ARIMA</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72" name="Rectangle 71"/>
            <p:cNvSpPr/>
            <p:nvPr/>
          </p:nvSpPr>
          <p:spPr>
            <a:xfrm>
              <a:off x="6414839" y="3631277"/>
              <a:ext cx="1903507" cy="3641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Analisis Dampak</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73" name="Diamond 72"/>
            <p:cNvSpPr/>
            <p:nvPr/>
          </p:nvSpPr>
          <p:spPr>
            <a:xfrm>
              <a:off x="2506841" y="3983589"/>
              <a:ext cx="2087856" cy="617875"/>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Validasi Model</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74" name="Parallelogram 73"/>
            <p:cNvSpPr/>
            <p:nvPr/>
          </p:nvSpPr>
          <p:spPr>
            <a:xfrm>
              <a:off x="4466256" y="5597460"/>
              <a:ext cx="1918513" cy="430306"/>
            </a:xfrm>
            <a:prstGeom prst="parallelogram">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Kesimpulan</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75" name="Parallelogram 74"/>
            <p:cNvSpPr/>
            <p:nvPr/>
          </p:nvSpPr>
          <p:spPr>
            <a:xfrm>
              <a:off x="2633379" y="4785723"/>
              <a:ext cx="1903507" cy="430306"/>
            </a:xfrm>
            <a:prstGeom prst="parallelogram">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Prediksi</a:t>
              </a:r>
              <a:endParaRPr lang="id-ID" sz="1100" dirty="0">
                <a:solidFill>
                  <a:schemeClr val="tx1"/>
                </a:solidFill>
                <a:latin typeface="Times New Roman" panose="02020603050405020304" pitchFamily="18" charset="0"/>
                <a:cs typeface="Times New Roman" panose="02020603050405020304" pitchFamily="18" charset="0"/>
              </a:endParaRPr>
            </a:p>
          </p:txBody>
        </p:sp>
        <p:sp>
          <p:nvSpPr>
            <p:cNvPr id="76" name="Oval 75"/>
            <p:cNvSpPr/>
            <p:nvPr/>
          </p:nvSpPr>
          <p:spPr>
            <a:xfrm>
              <a:off x="4741504" y="6209472"/>
              <a:ext cx="1427630" cy="43030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smtClean="0">
                  <a:solidFill>
                    <a:schemeClr val="tx1"/>
                  </a:solidFill>
                  <a:latin typeface="Times New Roman" panose="02020603050405020304" pitchFamily="18" charset="0"/>
                  <a:cs typeface="Times New Roman" panose="02020603050405020304" pitchFamily="18" charset="0"/>
                </a:rPr>
                <a:t>Selesai</a:t>
              </a:r>
              <a:endParaRPr lang="id-ID" sz="1100" dirty="0">
                <a:solidFill>
                  <a:schemeClr val="tx1"/>
                </a:solidFill>
                <a:latin typeface="Times New Roman" panose="02020603050405020304" pitchFamily="18" charset="0"/>
                <a:cs typeface="Times New Roman" panose="02020603050405020304" pitchFamily="18" charset="0"/>
              </a:endParaRPr>
            </a:p>
          </p:txBody>
        </p:sp>
        <p:cxnSp>
          <p:nvCxnSpPr>
            <p:cNvPr id="77" name="Straight Connector 76"/>
            <p:cNvCxnSpPr>
              <a:stCxn id="50" idx="4"/>
            </p:cNvCxnSpPr>
            <p:nvPr/>
          </p:nvCxnSpPr>
          <p:spPr>
            <a:xfrm>
              <a:off x="6139328" y="430306"/>
              <a:ext cx="2241" cy="367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139328" y="1228166"/>
              <a:ext cx="0" cy="4982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3559734" y="1445920"/>
              <a:ext cx="5047132" cy="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559734" y="1443318"/>
              <a:ext cx="1154" cy="2795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606866" y="1451829"/>
              <a:ext cx="1154" cy="2795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6135289" y="2707196"/>
              <a:ext cx="1325" cy="1843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8603299" y="2698534"/>
              <a:ext cx="1325" cy="1843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135289" y="2881727"/>
              <a:ext cx="2468010" cy="1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550770" y="3797742"/>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548528" y="4598154"/>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546287" y="3192350"/>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3557493" y="2641191"/>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3558613" y="2086091"/>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6135289" y="2098294"/>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8601058" y="2090293"/>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7366594" y="2892589"/>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7366593" y="3448033"/>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72" idx="2"/>
            </p:cNvCxnSpPr>
            <p:nvPr/>
          </p:nvCxnSpPr>
          <p:spPr>
            <a:xfrm flipH="1">
              <a:off x="7366592" y="3995382"/>
              <a:ext cx="1" cy="1414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3544046" y="5227683"/>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544046" y="5409389"/>
              <a:ext cx="38225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455319" y="5406752"/>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455319" y="6027766"/>
              <a:ext cx="2241" cy="181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2950980" y="4495099"/>
              <a:ext cx="279947" cy="27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schemeClr val="tx1"/>
                  </a:solidFill>
                </a:rPr>
                <a:t>Y</a:t>
              </a:r>
            </a:p>
          </p:txBody>
        </p:sp>
        <p:sp>
          <p:nvSpPr>
            <p:cNvPr id="101" name="Rectangle 100"/>
            <p:cNvSpPr/>
            <p:nvPr/>
          </p:nvSpPr>
          <p:spPr>
            <a:xfrm>
              <a:off x="4425817" y="3918434"/>
              <a:ext cx="279947" cy="27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smtClean="0">
                  <a:solidFill>
                    <a:schemeClr val="tx1"/>
                  </a:solidFill>
                </a:rPr>
                <a:t>T</a:t>
              </a:r>
              <a:endParaRPr lang="id-ID" sz="1100" b="1" dirty="0">
                <a:solidFill>
                  <a:schemeClr val="tx1"/>
                </a:solidFill>
              </a:endParaRPr>
            </a:p>
          </p:txBody>
        </p:sp>
        <p:cxnSp>
          <p:nvCxnSpPr>
            <p:cNvPr id="102" name="Elbow Connector 101"/>
            <p:cNvCxnSpPr>
              <a:stCxn id="73" idx="3"/>
              <a:endCxn id="61" idx="3"/>
            </p:cNvCxnSpPr>
            <p:nvPr/>
          </p:nvCxnSpPr>
          <p:spPr>
            <a:xfrm flipH="1" flipV="1">
              <a:off x="4536886" y="3005296"/>
              <a:ext cx="57811" cy="1287231"/>
            </a:xfrm>
            <a:prstGeom prst="bentConnector3">
              <a:avLst>
                <a:gd name="adj1" fmla="val -39542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59" idx="0"/>
            </p:cNvCxnSpPr>
            <p:nvPr/>
          </p:nvCxnSpPr>
          <p:spPr>
            <a:xfrm flipH="1">
              <a:off x="8606867" y="1451829"/>
              <a:ext cx="1153" cy="271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6142062" y="1455510"/>
              <a:ext cx="1153" cy="271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3544471" y="1450320"/>
              <a:ext cx="1153" cy="271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8595777" y="2087449"/>
              <a:ext cx="10561" cy="186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6132250" y="2103327"/>
              <a:ext cx="10561" cy="186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3551488" y="2104047"/>
              <a:ext cx="10561" cy="186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7363845" y="2876884"/>
              <a:ext cx="2847" cy="1933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7363845" y="3443311"/>
              <a:ext cx="10561" cy="186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550730" y="3194080"/>
              <a:ext cx="0" cy="186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3544046" y="3792740"/>
              <a:ext cx="0" cy="186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557756" y="2631466"/>
              <a:ext cx="0" cy="186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3540167" y="4595859"/>
              <a:ext cx="0" cy="186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455319" y="5401750"/>
              <a:ext cx="0" cy="186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5455319" y="6022764"/>
              <a:ext cx="0" cy="186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7" name="TextBox 9"/>
          <p:cNvSpPr txBox="1">
            <a:spLocks noChangeArrowheads="1"/>
          </p:cNvSpPr>
          <p:nvPr/>
        </p:nvSpPr>
        <p:spPr bwMode="auto">
          <a:xfrm>
            <a:off x="0" y="-7164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id-ID" altLang="en-US" sz="2800" b="1" dirty="0" smtClean="0">
                <a:solidFill>
                  <a:srgbClr val="002060"/>
                </a:solidFill>
              </a:rPr>
              <a:t>DIAGRAM ALIR</a:t>
            </a:r>
            <a:endParaRPr lang="en-US" altLang="en-US" sz="2800" b="1" dirty="0">
              <a:solidFill>
                <a:srgbClr val="002060"/>
              </a:solidFill>
            </a:endParaRPr>
          </a:p>
        </p:txBody>
      </p:sp>
      <p:sp>
        <p:nvSpPr>
          <p:cNvPr id="64" name="TextBox 63"/>
          <p:cNvSpPr txBox="1"/>
          <p:nvPr/>
        </p:nvSpPr>
        <p:spPr>
          <a:xfrm>
            <a:off x="83500" y="6429921"/>
            <a:ext cx="445544" cy="369332"/>
          </a:xfrm>
          <a:prstGeom prst="rect">
            <a:avLst/>
          </a:prstGeom>
          <a:noFill/>
        </p:spPr>
        <p:txBody>
          <a:bodyPr wrap="square" rtlCol="0">
            <a:spAutoFit/>
          </a:bodyPr>
          <a:lstStyle/>
          <a:p>
            <a:r>
              <a:rPr lang="id-ID" b="1" dirty="0"/>
              <a:t>9</a:t>
            </a:r>
            <a:endParaRPr lang="id-ID" b="1" dirty="0"/>
          </a:p>
        </p:txBody>
      </p:sp>
    </p:spTree>
    <p:extLst>
      <p:ext uri="{BB962C8B-B14F-4D97-AF65-F5344CB8AC3E}">
        <p14:creationId xmlns:p14="http://schemas.microsoft.com/office/powerpoint/2010/main" val="285757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06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032BCC88-73C4-463B-8ADA-20A5ED4B7A79}" vid="{BB757B1D-BA07-4D17-B13C-1ECC73D8D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UNY NEW</Template>
  <TotalTime>5788</TotalTime>
  <Words>1116</Words>
  <Application>Microsoft Office PowerPoint</Application>
  <PresentationFormat>On-screen Show (4:3)</PresentationFormat>
  <Paragraphs>373</Paragraphs>
  <Slides>25</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MS Mincho</vt:lpstr>
      <vt:lpstr>Arial</vt:lpstr>
      <vt:lpstr>Calibri</vt:lpstr>
      <vt:lpstr>Libre Baskerville</vt:lpstr>
      <vt:lpstr>Maiandra GD</vt:lpstr>
      <vt:lpstr>Times New Roman</vt:lpstr>
      <vt:lpstr>Office Theme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Series Curah Hujan Bulanan Periode 1981-2017</vt:lpstr>
      <vt:lpstr>PowerPoint Presentation</vt:lpstr>
      <vt:lpstr>Power Spectral Density (PSD) Curah hujan, IOD dan El Niño Modoki   Periode Januari 1981 – November 2017</vt:lpstr>
      <vt:lpstr>PowerPoint Presentation</vt:lpstr>
      <vt:lpstr>PowerPoint Presentation</vt:lpstr>
      <vt:lpstr>PowerPoint Presentation</vt:lpstr>
      <vt:lpstr>PowerPoint Presentation</vt:lpstr>
      <vt:lpstr>PowerPoint Presentation</vt:lpstr>
      <vt:lpstr>PowerPoint Presentation</vt:lpstr>
      <vt:lpstr>Longitude</vt:lpstr>
      <vt:lpstr>Puncak Kemarau 2015</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syafrony</dc:creator>
  <cp:lastModifiedBy>ACER ASPIRE</cp:lastModifiedBy>
  <cp:revision>53</cp:revision>
  <dcterms:created xsi:type="dcterms:W3CDTF">2016-08-22T04:01:39Z</dcterms:created>
  <dcterms:modified xsi:type="dcterms:W3CDTF">2018-08-05T23:19:18Z</dcterms:modified>
</cp:coreProperties>
</file>