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8" r:id="rId3"/>
    <p:sldId id="279" r:id="rId4"/>
    <p:sldId id="257" r:id="rId5"/>
    <p:sldId id="258" r:id="rId6"/>
    <p:sldId id="259" r:id="rId7"/>
    <p:sldId id="260" r:id="rId8"/>
    <p:sldId id="280" r:id="rId9"/>
    <p:sldId id="281" r:id="rId10"/>
    <p:sldId id="282" r:id="rId11"/>
    <p:sldId id="283" r:id="rId12"/>
    <p:sldId id="284" r:id="rId13"/>
    <p:sldId id="286" r:id="rId14"/>
    <p:sldId id="287" r:id="rId15"/>
    <p:sldId id="288" r:id="rId16"/>
    <p:sldId id="289" r:id="rId17"/>
    <p:sldId id="290" r:id="rId18"/>
    <p:sldId id="272" r:id="rId19"/>
    <p:sldId id="273" r:id="rId20"/>
    <p:sldId id="274" r:id="rId21"/>
    <p:sldId id="276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0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85D344-71D5-430D-A1F2-12E6D599E3EB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BFEEE-D931-4C88-A7D9-3E20D55A82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85D344-71D5-430D-A1F2-12E6D599E3EB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BFEEE-D931-4C88-A7D9-3E20D55A8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85D344-71D5-430D-A1F2-12E6D599E3EB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BFEEE-D931-4C88-A7D9-3E20D55A8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85D344-71D5-430D-A1F2-12E6D599E3EB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BFEEE-D931-4C88-A7D9-3E20D55A8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85D344-71D5-430D-A1F2-12E6D599E3EB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BFEEE-D931-4C88-A7D9-3E20D55A82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85D344-71D5-430D-A1F2-12E6D599E3EB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BFEEE-D931-4C88-A7D9-3E20D55A8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85D344-71D5-430D-A1F2-12E6D599E3EB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BFEEE-D931-4C88-A7D9-3E20D55A8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85D344-71D5-430D-A1F2-12E6D599E3EB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BFEEE-D931-4C88-A7D9-3E20D55A8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85D344-71D5-430D-A1F2-12E6D599E3EB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BFEEE-D931-4C88-A7D9-3E20D55A82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85D344-71D5-430D-A1F2-12E6D599E3EB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BFEEE-D931-4C88-A7D9-3E20D55A8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85D344-71D5-430D-A1F2-12E6D599E3EB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9BFEEE-D931-4C88-A7D9-3E20D55A82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185D344-71D5-430D-A1F2-12E6D599E3EB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59BFEEE-D931-4C88-A7D9-3E20D55A82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jaberson.com/wp-content/uploads/2011/03/Complementary_colors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jaberson.com/wp-content/uploads/2011/03/split_complementary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jaberson.com/wp-content/uploads/2011/03/Triadic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jaberson.com/wp-content/uploads/2011/03/square_colors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berson.com/wp-content/uploads/2011/03/Primary_colors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berson.com/wp-content/uploads/2011/03/Secondary_Colors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slide" Target="slide22.xml"/><Relationship Id="rId4" Type="http://schemas.openxmlformats.org/officeDocument/2006/relationships/slide" Target="slide5.xml"/><Relationship Id="rId9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9600" dirty="0" smtClean="0">
                <a:latin typeface="Arial Black" pitchFamily="34" charset="0"/>
              </a:rPr>
              <a:t>WARNA</a:t>
            </a:r>
            <a:endParaRPr lang="en-US" sz="96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lingkaran-warn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362200"/>
            <a:ext cx="4267200" cy="4159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Komplementer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Warna Komplemeter didapat dari warna komplemen atau warna yang ada di seberangnya (berlawanan)</a:t>
            </a:r>
            <a:endParaRPr lang="en-US" dirty="0" smtClean="0"/>
          </a:p>
          <a:p>
            <a:r>
              <a:rPr lang="id-ID" dirty="0" smtClean="0"/>
              <a:t>Warna Komplementer menunjukkan warna kontras sehingga menarik perhatian.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3886200" y="5486400"/>
            <a:ext cx="1981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GAMBAR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r>
              <a:rPr lang="en-US" dirty="0" smtClean="0"/>
              <a:t> Split </a:t>
            </a:r>
            <a:r>
              <a:rPr lang="en-US" dirty="0" err="1" smtClean="0"/>
              <a:t>Komplementer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Warna </a:t>
            </a:r>
            <a:r>
              <a:rPr lang="en-US" dirty="0" smtClean="0"/>
              <a:t>yang </a:t>
            </a:r>
            <a:r>
              <a:rPr lang="id-ID" dirty="0" smtClean="0"/>
              <a:t>didapat hampir sama dengan warna komplementer tapi ditambahkan 2 warna di kanan dan kiri warna komplemennya.</a:t>
            </a:r>
            <a:endParaRPr lang="en-US" dirty="0"/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3886200" y="5486400"/>
            <a:ext cx="1981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GAMBAR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r>
              <a:rPr lang="en-US" dirty="0" smtClean="0"/>
              <a:t> Triad </a:t>
            </a:r>
            <a:r>
              <a:rPr lang="en-US" dirty="0" err="1" smtClean="0"/>
              <a:t>Komplementer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Warna Triad didapat dari menarik garis 120 derajat dari setiap warna sehingga membentuk segitiga sama sisi dan menghasilkan 3 warna kontras.</a:t>
            </a:r>
            <a:endParaRPr lang="en-US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3886200" y="5486400"/>
            <a:ext cx="1981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GAMBAR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r>
              <a:rPr lang="en-US" dirty="0" smtClean="0"/>
              <a:t> Tetrad </a:t>
            </a:r>
            <a:r>
              <a:rPr lang="en-US" dirty="0" err="1" smtClean="0"/>
              <a:t>Komplementer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Warna didapat dari menarik gari</a:t>
            </a:r>
            <a:r>
              <a:rPr lang="en-US" dirty="0" smtClean="0"/>
              <a:t>s</a:t>
            </a:r>
            <a:r>
              <a:rPr lang="id-ID" dirty="0" smtClean="0"/>
              <a:t> segi empat atau persegi dengan sudut siku –siku. ( Dobel Komplemen )</a:t>
            </a:r>
            <a:endParaRPr lang="en-US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3886200" y="5486400"/>
            <a:ext cx="1981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GAMBAR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lementary_colors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28600"/>
            <a:ext cx="4953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ghtning Bolt 4">
            <a:hlinkClick r:id="rId4" action="ppaction://hlinksldjump"/>
          </p:cNvPr>
          <p:cNvSpPr/>
          <p:nvPr/>
        </p:nvSpPr>
        <p:spPr>
          <a:xfrm>
            <a:off x="8001000" y="5638800"/>
            <a:ext cx="457200" cy="5334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lit_complementary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81000"/>
            <a:ext cx="4800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ghtning Bolt 2">
            <a:hlinkClick r:id="rId4" action="ppaction://hlinksldjump"/>
          </p:cNvPr>
          <p:cNvSpPr/>
          <p:nvPr/>
        </p:nvSpPr>
        <p:spPr>
          <a:xfrm>
            <a:off x="8001000" y="5638800"/>
            <a:ext cx="457200" cy="5334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iadic colors 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4876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ghtning Bolt 2">
            <a:hlinkClick r:id="rId4" action="ppaction://hlinksldjump"/>
          </p:cNvPr>
          <p:cNvSpPr/>
          <p:nvPr/>
        </p:nvSpPr>
        <p:spPr>
          <a:xfrm>
            <a:off x="8001000" y="5638800"/>
            <a:ext cx="457200" cy="5334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uare_colors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57200"/>
            <a:ext cx="472439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ghtning Bolt 2">
            <a:hlinkClick r:id="rId4" action="ppaction://hlinksldjump"/>
          </p:cNvPr>
          <p:cNvSpPr/>
          <p:nvPr/>
        </p:nvSpPr>
        <p:spPr>
          <a:xfrm>
            <a:off x="8001000" y="5638800"/>
            <a:ext cx="457200" cy="5334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066800" y="1143000"/>
            <a:ext cx="7499350" cy="4800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Left Arrow 6">
            <a:hlinkClick r:id="rId2" action="ppaction://hlinksldjump"/>
          </p:cNvPr>
          <p:cNvSpPr/>
          <p:nvPr/>
        </p:nvSpPr>
        <p:spPr>
          <a:xfrm>
            <a:off x="6324600" y="4800600"/>
            <a:ext cx="2057400" cy="1219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kembali</a:t>
            </a:r>
            <a:endParaRPr lang="en-US" dirty="0"/>
          </a:p>
        </p:txBody>
      </p:sp>
      <p:pic>
        <p:nvPicPr>
          <p:cNvPr id="8" name="Picture 7" descr="Primary_colors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762000"/>
            <a:ext cx="426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6553200" y="4800600"/>
            <a:ext cx="1905000" cy="1143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kembali</a:t>
            </a:r>
            <a:endParaRPr lang="en-US" dirty="0"/>
          </a:p>
        </p:txBody>
      </p:sp>
      <p:pic>
        <p:nvPicPr>
          <p:cNvPr id="6" name="Content Placeholder 5" descr="Secondary_Colors">
            <a:hlinkClick r:id="rId3"/>
          </p:cNvPr>
          <p:cNvPicPr>
            <a:picLocks noGrp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533400"/>
            <a:ext cx="439896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Pengertian</a:t>
            </a:r>
            <a:r>
              <a:rPr lang="en-US" dirty="0" smtClean="0"/>
              <a:t> 				</a:t>
            </a:r>
            <a:r>
              <a:rPr lang="en-US" dirty="0" smtClean="0">
                <a:latin typeface="Face Front" pitchFamily="66" charset="0"/>
                <a:cs typeface="Face Front" pitchFamily="66" charset="0"/>
                <a:hlinkClick r:id="rId2" action="ppaction://hlinksldjump"/>
              </a:rPr>
              <a:t>“KLIK”</a:t>
            </a:r>
            <a:endParaRPr lang="en-US" dirty="0" smtClean="0"/>
          </a:p>
          <a:p>
            <a:r>
              <a:rPr lang="en-US" dirty="0" err="1" smtClean="0"/>
              <a:t>Lingkaran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   			 </a:t>
            </a:r>
            <a:r>
              <a:rPr lang="en-US" dirty="0" smtClean="0">
                <a:latin typeface="Face Front" pitchFamily="66" charset="0"/>
                <a:cs typeface="Face Front" pitchFamily="66" charset="0"/>
                <a:hlinkClick r:id="rId3" action="ppaction://hlinksldjump"/>
              </a:rPr>
              <a:t>“KLIK”</a:t>
            </a:r>
            <a:endParaRPr lang="en-US" dirty="0" smtClean="0">
              <a:latin typeface="Face Front" pitchFamily="66" charset="0"/>
              <a:cs typeface="Face Front" pitchFamily="66" charset="0"/>
            </a:endParaRPr>
          </a:p>
          <a:p>
            <a:r>
              <a:rPr lang="en-US" dirty="0" err="1" smtClean="0"/>
              <a:t>Warna</a:t>
            </a:r>
            <a:r>
              <a:rPr lang="en-US" dirty="0" smtClean="0"/>
              <a:t> primer       			 </a:t>
            </a:r>
            <a:r>
              <a:rPr lang="en-US" dirty="0" smtClean="0">
                <a:latin typeface="Face Front" pitchFamily="66" charset="0"/>
                <a:cs typeface="Face Front" pitchFamily="66" charset="0"/>
                <a:hlinkClick r:id="rId4" action="ppaction://hlinksldjump"/>
              </a:rPr>
              <a:t>“KLIK”</a:t>
            </a:r>
            <a:endParaRPr lang="en-US" dirty="0" smtClean="0">
              <a:latin typeface="Face Front" pitchFamily="66" charset="0"/>
              <a:cs typeface="Face Front" pitchFamily="66" charset="0"/>
            </a:endParaRPr>
          </a:p>
          <a:p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sekunder</a:t>
            </a:r>
            <a:r>
              <a:rPr lang="en-US" dirty="0" smtClean="0"/>
              <a:t>    			 </a:t>
            </a:r>
            <a:r>
              <a:rPr lang="en-US" dirty="0" smtClean="0">
                <a:latin typeface="Face Front" pitchFamily="66" charset="0"/>
                <a:cs typeface="Face Front" pitchFamily="66" charset="0"/>
                <a:hlinkClick r:id="rId5" action="ppaction://hlinksldjump"/>
              </a:rPr>
              <a:t>“KLIK”</a:t>
            </a:r>
            <a:endParaRPr lang="en-US" dirty="0" smtClean="0">
              <a:latin typeface="Face Front" pitchFamily="66" charset="0"/>
              <a:cs typeface="Face Front" pitchFamily="66" charset="0"/>
            </a:endParaRPr>
          </a:p>
          <a:p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tersier</a:t>
            </a:r>
            <a:r>
              <a:rPr lang="en-US" dirty="0" smtClean="0"/>
              <a:t>				</a:t>
            </a:r>
            <a:r>
              <a:rPr lang="en-US" dirty="0" smtClean="0">
                <a:latin typeface="Face Front" pitchFamily="66" charset="0"/>
                <a:cs typeface="Face Front" pitchFamily="66" charset="0"/>
                <a:hlinkClick r:id="rId6" action="ppaction://hlinksldjump"/>
              </a:rPr>
              <a:t>“KLIK”</a:t>
            </a:r>
            <a:endParaRPr lang="en-US" dirty="0" smtClean="0">
              <a:latin typeface="Face Front" pitchFamily="66" charset="0"/>
              <a:cs typeface="Face Front" pitchFamily="66" charset="0"/>
            </a:endParaRPr>
          </a:p>
          <a:p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Analogus</a:t>
            </a:r>
            <a:r>
              <a:rPr lang="en-US" dirty="0" smtClean="0"/>
              <a:t>    </a:t>
            </a:r>
            <a:r>
              <a:rPr lang="en-US" dirty="0" smtClean="0">
                <a:latin typeface="Face Front" pitchFamily="66" charset="0"/>
                <a:cs typeface="Face Front" pitchFamily="66" charset="0"/>
              </a:rPr>
              <a:t> 		</a:t>
            </a:r>
            <a:r>
              <a:rPr lang="en-US" dirty="0" smtClean="0">
                <a:latin typeface="Face Front" pitchFamily="66" charset="0"/>
                <a:cs typeface="Face Front" pitchFamily="66" charset="0"/>
                <a:hlinkClick r:id="rId7" action="ppaction://hlinksldjump"/>
              </a:rPr>
              <a:t>“KLIK”</a:t>
            </a:r>
            <a:endParaRPr lang="en-US" dirty="0" smtClean="0">
              <a:latin typeface="Face Front" pitchFamily="66" charset="0"/>
              <a:cs typeface="Face Front" pitchFamily="66" charset="0"/>
            </a:endParaRPr>
          </a:p>
          <a:p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Kompelementer</a:t>
            </a:r>
            <a:r>
              <a:rPr lang="en-US" dirty="0" smtClean="0"/>
              <a:t>		</a:t>
            </a:r>
            <a:r>
              <a:rPr lang="en-US" dirty="0" smtClean="0">
                <a:latin typeface="Face Front" pitchFamily="66" charset="0"/>
                <a:cs typeface="Face Front" pitchFamily="66" charset="0"/>
                <a:hlinkClick r:id="rId8" action="ppaction://hlinksldjump"/>
              </a:rPr>
              <a:t>“KLIK</a:t>
            </a:r>
            <a:r>
              <a:rPr lang="en-US" dirty="0" smtClean="0">
                <a:latin typeface="Face Front" pitchFamily="66" charset="0"/>
                <a:cs typeface="Face Front" pitchFamily="66" charset="0"/>
                <a:hlinkClick r:id="rId9" action="ppaction://hlinksldjump"/>
              </a:rPr>
              <a:t>”</a:t>
            </a:r>
            <a:endParaRPr lang="en-US" dirty="0" smtClean="0">
              <a:latin typeface="Face Front" pitchFamily="66" charset="0"/>
              <a:cs typeface="Face Front" pitchFamily="66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Heart 3">
            <a:hlinkClick r:id="rId10" action="ppaction://hlinksldjump"/>
          </p:cNvPr>
          <p:cNvSpPr/>
          <p:nvPr/>
        </p:nvSpPr>
        <p:spPr>
          <a:xfrm>
            <a:off x="4191000" y="5715000"/>
            <a:ext cx="1143000" cy="838200"/>
          </a:xfrm>
          <a:prstGeom prst="hear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rtiarycolorwhe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81000"/>
            <a:ext cx="5486400" cy="5921357"/>
          </a:xfrm>
          <a:prstGeom prst="rect">
            <a:avLst/>
          </a:prstGeom>
        </p:spPr>
      </p:pic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6858000" y="5181600"/>
            <a:ext cx="1676400" cy="990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kembali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alogous colors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828800" y="685800"/>
            <a:ext cx="5410200" cy="5410200"/>
          </a:xfr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6858000" y="5410200"/>
            <a:ext cx="1600200" cy="11430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Ayo </a:t>
            </a:r>
            <a:r>
              <a:rPr lang="en-US" dirty="0" err="1" smtClean="0"/>
              <a:t>kembali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85800"/>
            <a:ext cx="5334124" cy="571500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5791200" y="2743200"/>
            <a:ext cx="2514600" cy="182880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Makasih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Ya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Atas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perhatiannya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Pengertian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kesan</a:t>
            </a:r>
            <a:r>
              <a:rPr lang="en-US" dirty="0" smtClean="0"/>
              <a:t> yang </a:t>
            </a:r>
            <a:r>
              <a:rPr lang="en-US" dirty="0" err="1" smtClean="0"/>
              <a:t>ditimbulkan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endParaRPr lang="en-US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7010400" y="6019800"/>
            <a:ext cx="16002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kembali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Lingkaran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Lingkaran warna terdiri dari semua warna sehingga kombinasi warna yang berbeda dapat dibentuk</a:t>
            </a:r>
            <a:endParaRPr lang="en-US" dirty="0" smtClean="0"/>
          </a:p>
          <a:p>
            <a:endParaRPr lang="en-US" dirty="0" smtClean="0"/>
          </a:p>
          <a:p>
            <a:r>
              <a:rPr lang="id-ID" dirty="0" smtClean="0"/>
              <a:t>Lingkaran warna terdiri dari 3 warna primer, 3 warna sekunder, dan 6 warna intermediate.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7010400" y="6019800"/>
            <a:ext cx="16002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kembali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r>
              <a:rPr lang="en-US" dirty="0" smtClean="0"/>
              <a:t> primer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dirty="0" smtClean="0"/>
              <a:t>Warna primer merupakan asal dari warna –warna lainnya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dirty="0" err="1" smtClean="0"/>
              <a:t>warna</a:t>
            </a:r>
            <a:r>
              <a:rPr lang="en-US" sz="2400" dirty="0" smtClean="0"/>
              <a:t> </a:t>
            </a:r>
            <a:r>
              <a:rPr lang="en-US" sz="2400" dirty="0" err="1" smtClean="0"/>
              <a:t>pokok</a:t>
            </a:r>
            <a:endParaRPr lang="en-US" sz="2400" dirty="0" smtClean="0"/>
          </a:p>
          <a:p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warna</a:t>
            </a:r>
            <a:r>
              <a:rPr lang="en-US" sz="2400" dirty="0" smtClean="0"/>
              <a:t> </a:t>
            </a:r>
            <a:r>
              <a:rPr lang="en-US" sz="2400" dirty="0" err="1" smtClean="0"/>
              <a:t>merah</a:t>
            </a:r>
            <a:r>
              <a:rPr lang="en-US" sz="2400" dirty="0" smtClean="0"/>
              <a:t>, </a:t>
            </a:r>
            <a:r>
              <a:rPr lang="en-US" sz="2400" dirty="0" err="1" smtClean="0"/>
              <a:t>kuning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biru</a:t>
            </a:r>
            <a:r>
              <a:rPr lang="en-US" sz="2400" dirty="0" smtClean="0"/>
              <a:t>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gambar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3733800" y="5181600"/>
            <a:ext cx="1905000" cy="762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Klik</a:t>
            </a:r>
            <a:r>
              <a:rPr lang="en-US" sz="2400" dirty="0" smtClean="0"/>
              <a:t> </a:t>
            </a:r>
            <a:r>
              <a:rPr lang="en-US" sz="2400" dirty="0" err="1" smtClean="0"/>
              <a:t>Disini</a:t>
            </a:r>
            <a:r>
              <a:rPr lang="en-US" sz="2400" dirty="0" smtClean="0"/>
              <a:t> 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sekunder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Warna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sekunder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diperoleh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percampuran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warna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primer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Warna-warna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Jingga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Merah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Kuning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Hijau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Kuning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Ungu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Merah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gambar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3657600" y="3886200"/>
            <a:ext cx="1905000" cy="762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Klik</a:t>
            </a:r>
            <a:r>
              <a:rPr lang="en-US" sz="2400" dirty="0" smtClean="0"/>
              <a:t> </a:t>
            </a:r>
            <a:r>
              <a:rPr lang="en-US" sz="2400" dirty="0" err="1" smtClean="0"/>
              <a:t>Disini</a:t>
            </a:r>
            <a:r>
              <a:rPr lang="en-US" sz="2400" dirty="0" smtClean="0"/>
              <a:t> 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tersier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Warna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tertier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diperoleh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percampuran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warna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sekunder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campur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warna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primer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Hijau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Kuning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Biru-Hijau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Kuning-Hijau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Orange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Merah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Kuning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Merah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-Orange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Kuning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-Orange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Ungu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Merah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Merah-Ungu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Biru-Ungu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4191000" y="5638800"/>
            <a:ext cx="1905000" cy="762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Klik</a:t>
            </a:r>
            <a:r>
              <a:rPr lang="en-US" sz="2400" dirty="0" smtClean="0"/>
              <a:t> </a:t>
            </a:r>
            <a:r>
              <a:rPr lang="en-US" sz="2400" dirty="0" err="1" smtClean="0"/>
              <a:t>Disini</a:t>
            </a:r>
            <a:r>
              <a:rPr lang="en-US" sz="2400" dirty="0" smtClean="0"/>
              <a:t> !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438400" y="5791200"/>
            <a:ext cx="130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gambar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Analogus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Warna analogus / mirip didapat dari warna – warna yang letaknya berdekatan baik di sebelah kiri atau sebelah kanannya</a:t>
            </a:r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4191000" y="5638800"/>
            <a:ext cx="1905000" cy="762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Klik</a:t>
            </a:r>
            <a:r>
              <a:rPr lang="en-US" sz="2400" dirty="0" smtClean="0"/>
              <a:t> </a:t>
            </a:r>
            <a:r>
              <a:rPr lang="en-US" sz="2400" dirty="0" err="1" smtClean="0"/>
              <a:t>Disini</a:t>
            </a:r>
            <a:r>
              <a:rPr lang="en-US" sz="2400" dirty="0" smtClean="0"/>
              <a:t> 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Komplementer</a:t>
            </a:r>
            <a:r>
              <a:rPr lang="en-US" dirty="0" smtClean="0"/>
              <a:t>    </a:t>
            </a:r>
          </a:p>
          <a:p>
            <a:endParaRPr lang="en-US" dirty="0" smtClean="0"/>
          </a:p>
          <a:p>
            <a:r>
              <a:rPr lang="en-US" dirty="0" err="1" smtClean="0"/>
              <a:t>Warna</a:t>
            </a:r>
            <a:r>
              <a:rPr lang="en-US" dirty="0" smtClean="0"/>
              <a:t> Split </a:t>
            </a:r>
            <a:r>
              <a:rPr lang="en-US" dirty="0" err="1" smtClean="0"/>
              <a:t>Komplementer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Warna</a:t>
            </a:r>
            <a:r>
              <a:rPr lang="en-US" dirty="0" smtClean="0"/>
              <a:t> Triad </a:t>
            </a:r>
            <a:r>
              <a:rPr lang="en-US" dirty="0" err="1" smtClean="0"/>
              <a:t>Komplementer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Warna</a:t>
            </a:r>
            <a:r>
              <a:rPr lang="en-US" dirty="0" smtClean="0"/>
              <a:t> Tetrad </a:t>
            </a:r>
            <a:r>
              <a:rPr lang="en-US" dirty="0" err="1" smtClean="0"/>
              <a:t>Komplementer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7162800" y="1676400"/>
            <a:ext cx="1524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KLIK</a:t>
            </a:r>
            <a:endParaRPr lang="en-US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7162800" y="2667000"/>
            <a:ext cx="1524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KLIK</a:t>
            </a:r>
            <a:endParaRPr lang="en-US" dirty="0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7162800" y="3810000"/>
            <a:ext cx="15240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KLIK</a:t>
            </a:r>
            <a:endParaRPr lang="en-US" dirty="0"/>
          </a:p>
        </p:txBody>
      </p:sp>
      <p:sp>
        <p:nvSpPr>
          <p:cNvPr id="7" name="Rounded Rectangle 6">
            <a:hlinkClick r:id="rId5" action="ppaction://hlinksldjump"/>
          </p:cNvPr>
          <p:cNvSpPr/>
          <p:nvPr/>
        </p:nvSpPr>
        <p:spPr>
          <a:xfrm>
            <a:off x="7162800" y="4953000"/>
            <a:ext cx="1524000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KLIK</a:t>
            </a:r>
            <a:endParaRPr lang="en-US" dirty="0"/>
          </a:p>
        </p:txBody>
      </p:sp>
      <p:sp>
        <p:nvSpPr>
          <p:cNvPr id="8" name="Left Arrow 7">
            <a:hlinkClick r:id="rId6" action="ppaction://hlinksldjump"/>
          </p:cNvPr>
          <p:cNvSpPr/>
          <p:nvPr/>
        </p:nvSpPr>
        <p:spPr>
          <a:xfrm>
            <a:off x="4191000" y="5791200"/>
            <a:ext cx="1447800" cy="838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kembali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141</TotalTime>
  <Words>290</Words>
  <Application>Microsoft Office PowerPoint</Application>
  <PresentationFormat>On-screen Show (4:3)</PresentationFormat>
  <Paragraphs>80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Solstice</vt:lpstr>
      <vt:lpstr>WARNA</vt:lpstr>
      <vt:lpstr>Daftar isi</vt:lpstr>
      <vt:lpstr>Pengertian</vt:lpstr>
      <vt:lpstr>Lingkaran warna</vt:lpstr>
      <vt:lpstr>Warna primer</vt:lpstr>
      <vt:lpstr>Warna sekunder</vt:lpstr>
      <vt:lpstr>Warna tersier</vt:lpstr>
      <vt:lpstr>Warna Analogus</vt:lpstr>
      <vt:lpstr>Slide 9</vt:lpstr>
      <vt:lpstr>Warna Komplementer</vt:lpstr>
      <vt:lpstr>Warna Split Komplementer</vt:lpstr>
      <vt:lpstr>Warna Triad Komplementer</vt:lpstr>
      <vt:lpstr>Warna Tetrad Komplementer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WARNA</dc:title>
  <dc:creator>Danis</dc:creator>
  <cp:lastModifiedBy>Danis</cp:lastModifiedBy>
  <cp:revision>17</cp:revision>
  <dcterms:created xsi:type="dcterms:W3CDTF">2012-06-22T18:27:51Z</dcterms:created>
  <dcterms:modified xsi:type="dcterms:W3CDTF">2013-09-07T01:45:01Z</dcterms:modified>
</cp:coreProperties>
</file>