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0" r:id="rId3"/>
    <p:sldId id="261" r:id="rId4"/>
    <p:sldId id="257" r:id="rId5"/>
    <p:sldId id="258" r:id="rId6"/>
    <p:sldId id="262" r:id="rId7"/>
    <p:sldId id="263" r:id="rId8"/>
    <p:sldId id="259" r:id="rId9"/>
    <p:sldId id="264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1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E80-331E-4A27-8DBA-D78195815A9D}" type="datetimeFigureOut">
              <a:rPr lang="id-ID" smtClean="0"/>
              <a:t>24/08/2013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B9A3-1571-416D-90B8-0B32A896627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E80-331E-4A27-8DBA-D78195815A9D}" type="datetimeFigureOut">
              <a:rPr lang="id-ID" smtClean="0"/>
              <a:t>24/08/2013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B9A3-1571-416D-90B8-0B32A896627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E80-331E-4A27-8DBA-D78195815A9D}" type="datetimeFigureOut">
              <a:rPr lang="id-ID" smtClean="0"/>
              <a:t>24/08/2013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B9A3-1571-416D-90B8-0B32A896627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E80-331E-4A27-8DBA-D78195815A9D}" type="datetimeFigureOut">
              <a:rPr lang="id-ID" smtClean="0"/>
              <a:t>24/08/2013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B9A3-1571-416D-90B8-0B32A896627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E80-331E-4A27-8DBA-D78195815A9D}" type="datetimeFigureOut">
              <a:rPr lang="id-ID" smtClean="0"/>
              <a:t>24/08/2013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B9A3-1571-416D-90B8-0B32A896627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E80-331E-4A27-8DBA-D78195815A9D}" type="datetimeFigureOut">
              <a:rPr lang="id-ID" smtClean="0"/>
              <a:t>24/08/2013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B9A3-1571-416D-90B8-0B32A896627E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E80-331E-4A27-8DBA-D78195815A9D}" type="datetimeFigureOut">
              <a:rPr lang="id-ID" smtClean="0"/>
              <a:t>24/08/2013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B9A3-1571-416D-90B8-0B32A896627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E80-331E-4A27-8DBA-D78195815A9D}" type="datetimeFigureOut">
              <a:rPr lang="id-ID" smtClean="0"/>
              <a:t>24/08/2013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B9A3-1571-416D-90B8-0B32A896627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E80-331E-4A27-8DBA-D78195815A9D}" type="datetimeFigureOut">
              <a:rPr lang="id-ID" smtClean="0"/>
              <a:t>24/08/2013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B9A3-1571-416D-90B8-0B32A896627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E80-331E-4A27-8DBA-D78195815A9D}" type="datetimeFigureOut">
              <a:rPr lang="id-ID" smtClean="0"/>
              <a:t>24/08/2013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9EB9A3-1571-416D-90B8-0B32A896627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2E80-331E-4A27-8DBA-D78195815A9D}" type="datetimeFigureOut">
              <a:rPr lang="id-ID" smtClean="0"/>
              <a:t>24/08/2013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EB9A3-1571-416D-90B8-0B32A896627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ACF2E80-331E-4A27-8DBA-D78195815A9D}" type="datetimeFigureOut">
              <a:rPr lang="id-ID" smtClean="0"/>
              <a:t>24/08/2013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D9EB9A3-1571-416D-90B8-0B32A896627E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1470025"/>
          </a:xfrm>
        </p:spPr>
        <p:txBody>
          <a:bodyPr>
            <a:normAutofit/>
          </a:bodyPr>
          <a:lstStyle/>
          <a:p>
            <a:r>
              <a:rPr lang="id-ID" sz="7200" dirty="0" smtClean="0"/>
              <a:t>ENZIM</a:t>
            </a:r>
            <a:endParaRPr lang="id-ID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Oleh: Bendrata Wardana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15049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cap="none" dirty="0" smtClean="0"/>
              <a:t>Pengertian Enzim</a:t>
            </a:r>
            <a:endParaRPr lang="id-ID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800" dirty="0"/>
              <a:t>Enzim adalah protein yang berfungsi sebagai katalisator, senyawa yang meningkatkan kecepatan reaksi kimia dengan menurunkan energi aktivasi.</a:t>
            </a:r>
          </a:p>
        </p:txBody>
      </p:sp>
    </p:spTree>
    <p:extLst>
      <p:ext uri="{BB962C8B-B14F-4D97-AF65-F5344CB8AC3E}">
        <p14:creationId xmlns:p14="http://schemas.microsoft.com/office/powerpoint/2010/main" val="520556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SIFAT SIFAT ENZIM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algn="just">
              <a:lnSpc>
                <a:spcPct val="150000"/>
              </a:lnSpc>
              <a:spcAft>
                <a:spcPts val="0"/>
              </a:spcAft>
            </a:pPr>
            <a:r>
              <a:rPr lang="en-US" sz="2000" dirty="0">
                <a:latin typeface="Times New Roman"/>
                <a:ea typeface="Times New Roman"/>
              </a:rPr>
              <a:t>Protein</a:t>
            </a:r>
            <a:endParaRPr lang="id-ID" sz="2000" dirty="0">
              <a:latin typeface="Times New Roman"/>
              <a:ea typeface="Times New Roman"/>
            </a:endParaRPr>
          </a:p>
          <a:p>
            <a:pPr marL="457200" indent="228600" algn="just">
              <a:lnSpc>
                <a:spcPct val="150000"/>
              </a:lnSpc>
              <a:spcAft>
                <a:spcPts val="0"/>
              </a:spcAft>
            </a:pPr>
            <a:r>
              <a:rPr lang="en-US" sz="2000" dirty="0" err="1">
                <a:latin typeface="Times New Roman"/>
                <a:ea typeface="Times New Roman"/>
              </a:rPr>
              <a:t>Karena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enzim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adalah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suatu</a:t>
            </a:r>
            <a:r>
              <a:rPr lang="en-US" sz="2000" dirty="0">
                <a:latin typeface="Times New Roman"/>
                <a:ea typeface="Times New Roman"/>
              </a:rPr>
              <a:t> protein </a:t>
            </a:r>
            <a:r>
              <a:rPr lang="en-US" sz="2000" dirty="0" err="1">
                <a:latin typeface="Times New Roman"/>
                <a:ea typeface="Times New Roman"/>
              </a:rPr>
              <a:t>walaupun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tidak</a:t>
            </a:r>
            <a:r>
              <a:rPr lang="en-US" sz="2000" dirty="0">
                <a:latin typeface="Times New Roman"/>
                <a:ea typeface="Times New Roman"/>
              </a:rPr>
              <a:t> 100% protein </a:t>
            </a:r>
            <a:r>
              <a:rPr lang="en-US" sz="2000" dirty="0" err="1">
                <a:latin typeface="Times New Roman"/>
                <a:ea typeface="Times New Roman"/>
              </a:rPr>
              <a:t>dengan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demikian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sifat-sifat</a:t>
            </a:r>
            <a:r>
              <a:rPr lang="en-US" sz="2000" dirty="0">
                <a:latin typeface="Times New Roman"/>
                <a:ea typeface="Times New Roman"/>
              </a:rPr>
              <a:t> protein </a:t>
            </a:r>
            <a:r>
              <a:rPr lang="en-US" sz="2000" dirty="0" err="1">
                <a:latin typeface="Times New Roman"/>
                <a:ea typeface="Times New Roman"/>
              </a:rPr>
              <a:t>tetap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melekat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pada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enzim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yaitu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mengalami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kerusakan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struktur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pada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suhu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tinggi</a:t>
            </a:r>
            <a:r>
              <a:rPr lang="en-US" sz="2000" dirty="0">
                <a:latin typeface="Times New Roman"/>
                <a:ea typeface="Times New Roman"/>
              </a:rPr>
              <a:t>, </a:t>
            </a:r>
            <a:r>
              <a:rPr lang="en-US" sz="2000" dirty="0" err="1">
                <a:latin typeface="Times New Roman"/>
                <a:ea typeface="Times New Roman"/>
              </a:rPr>
              <a:t>memiliki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berat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molekul</a:t>
            </a:r>
            <a:r>
              <a:rPr lang="en-US" sz="2000" dirty="0">
                <a:latin typeface="Times New Roman"/>
                <a:ea typeface="Times New Roman"/>
              </a:rPr>
              <a:t> yang </a:t>
            </a:r>
            <a:r>
              <a:rPr lang="en-US" sz="2000" dirty="0" err="1">
                <a:latin typeface="Times New Roman"/>
                <a:ea typeface="Times New Roman"/>
              </a:rPr>
              <a:t>besar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dan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terpengaruh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oleh</a:t>
            </a:r>
            <a:r>
              <a:rPr lang="en-US" sz="2000" dirty="0">
                <a:latin typeface="Times New Roman"/>
                <a:ea typeface="Times New Roman"/>
              </a:rPr>
              <a:t> </a:t>
            </a:r>
            <a:r>
              <a:rPr lang="en-US" sz="2000" dirty="0" err="1">
                <a:latin typeface="Times New Roman"/>
                <a:ea typeface="Times New Roman"/>
              </a:rPr>
              <a:t>pH.</a:t>
            </a:r>
            <a:endParaRPr lang="id-ID" sz="2000" dirty="0">
              <a:latin typeface="Times New Roman"/>
              <a:ea typeface="Times New Roman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51972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pH</a:t>
            </a:r>
          </a:p>
          <a:p>
            <a:pPr marL="0" indent="0">
              <a:buNone/>
            </a:pPr>
            <a:r>
              <a:rPr lang="id-ID" dirty="0" smtClean="0"/>
              <a:t>	</a:t>
            </a:r>
            <a:endParaRPr lang="id-ID" dirty="0"/>
          </a:p>
        </p:txBody>
      </p:sp>
      <p:pic>
        <p:nvPicPr>
          <p:cNvPr id="2050" name="Picture 2" descr="F:\ph j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23734"/>
            <a:ext cx="6552728" cy="434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9906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Rectangle 2"/>
          <p:cNvSpPr/>
          <p:nvPr/>
        </p:nvSpPr>
        <p:spPr>
          <a:xfrm>
            <a:off x="755576" y="112474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dirty="0" smtClean="0"/>
              <a:t>Suhu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22960" y="1124744"/>
            <a:ext cx="7520940" cy="3579849"/>
          </a:xfrm>
        </p:spPr>
        <p:txBody>
          <a:bodyPr/>
          <a:lstStyle/>
          <a:p>
            <a:endParaRPr lang="id-ID" dirty="0"/>
          </a:p>
        </p:txBody>
      </p:sp>
      <p:pic>
        <p:nvPicPr>
          <p:cNvPr id="1026" name="Picture 2" descr="F:\suh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326735"/>
            <a:ext cx="4248471" cy="3684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176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cap="none" dirty="0" smtClean="0"/>
              <a:t>Bekerja Spesifik</a:t>
            </a:r>
            <a:endParaRPr lang="id-ID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sz="2800" dirty="0" smtClean="0"/>
              <a:t>          amilase        maltase</a:t>
            </a:r>
          </a:p>
          <a:p>
            <a:endParaRPr lang="id-ID" sz="2800" dirty="0"/>
          </a:p>
          <a:p>
            <a:r>
              <a:rPr lang="id-ID" sz="2800" dirty="0"/>
              <a:t>Amilum  </a:t>
            </a:r>
            <a:r>
              <a:rPr lang="id-ID" sz="2800" dirty="0" smtClean="0"/>
              <a:t>→  </a:t>
            </a:r>
            <a:r>
              <a:rPr lang="id-ID" sz="2800" dirty="0"/>
              <a:t>Maltosa  </a:t>
            </a:r>
            <a:r>
              <a:rPr lang="id-ID" sz="2800" dirty="0" smtClean="0"/>
              <a:t>→ </a:t>
            </a:r>
            <a:r>
              <a:rPr lang="id-ID" sz="2800" dirty="0"/>
              <a:t>Glukosa</a:t>
            </a:r>
          </a:p>
          <a:p>
            <a:endParaRPr lang="id-ID" sz="2800" dirty="0" smtClean="0"/>
          </a:p>
          <a:p>
            <a:r>
              <a:rPr lang="id-ID" sz="2800" dirty="0" smtClean="0"/>
              <a:t>     lipase</a:t>
            </a:r>
            <a:endParaRPr lang="id-ID" sz="2800" dirty="0"/>
          </a:p>
          <a:p>
            <a:endParaRPr lang="id-ID" sz="2800" dirty="0" smtClean="0"/>
          </a:p>
          <a:p>
            <a:r>
              <a:rPr lang="id-ID" sz="2800" dirty="0" smtClean="0"/>
              <a:t>Lemak → asam lemak + Gliserol</a:t>
            </a:r>
            <a:r>
              <a:rPr lang="id-ID" sz="2800" dirty="0"/>
              <a:t>	</a:t>
            </a:r>
            <a:r>
              <a:rPr lang="id-ID" sz="2800" dirty="0" smtClean="0"/>
              <a:t>					</a:t>
            </a:r>
            <a:endParaRPr lang="id-ID" sz="28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195736" y="1484784"/>
            <a:ext cx="7200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707904" y="1484784"/>
            <a:ext cx="7200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907704" y="3573016"/>
            <a:ext cx="28803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585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cap="none" dirty="0" smtClean="0"/>
              <a:t>Dapat Digunakan Berulang Kali</a:t>
            </a:r>
            <a:endParaRPr lang="id-ID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z="2800" dirty="0" smtClean="0"/>
              <a:t>Enzim </a:t>
            </a:r>
            <a:r>
              <a:rPr lang="id-ID" sz="2800" dirty="0"/>
              <a:t>dapat digunakan berulang kali karena enzim tidak berubah pada saat terjadi reaksi akan tetapi molekul enzim kadang rusak dan harus diganti.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44589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7584" y="332656"/>
            <a:ext cx="7520940" cy="548640"/>
          </a:xfrm>
        </p:spPr>
        <p:txBody>
          <a:bodyPr/>
          <a:lstStyle/>
          <a:p>
            <a:r>
              <a:rPr lang="id-ID" cap="none" dirty="0" smtClean="0"/>
              <a:t>Biokatalisator</a:t>
            </a:r>
            <a:endParaRPr lang="id-ID" cap="none" dirty="0"/>
          </a:p>
        </p:txBody>
      </p:sp>
      <p:pic>
        <p:nvPicPr>
          <p:cNvPr id="4" name="Content Placeholder 3" descr="CatalysisScheme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619672" y="1772816"/>
            <a:ext cx="6238767" cy="4111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2804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cap="none" dirty="0" smtClean="0"/>
              <a:t>Bekerja Bolak Balik</a:t>
            </a:r>
            <a:endParaRPr lang="id-ID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800" dirty="0" smtClean="0"/>
              <a:t>E + S = ES</a:t>
            </a:r>
          </a:p>
          <a:p>
            <a:endParaRPr lang="id-ID" sz="2800" dirty="0"/>
          </a:p>
          <a:p>
            <a:r>
              <a:rPr lang="id-ID" sz="2800" dirty="0" smtClean="0"/>
              <a:t>ES =  E + P</a:t>
            </a:r>
          </a:p>
          <a:p>
            <a:endParaRPr lang="id-ID" sz="2800" dirty="0"/>
          </a:p>
          <a:p>
            <a:r>
              <a:rPr lang="id-ID" sz="2800" dirty="0" smtClean="0"/>
              <a:t>E + S = ES = E + P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9357388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82</TotalTime>
  <Words>136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Angles</vt:lpstr>
      <vt:lpstr>ENZIM</vt:lpstr>
      <vt:lpstr>Pengertian Enzim</vt:lpstr>
      <vt:lpstr>SIFAT SIFAT ENZIM</vt:lpstr>
      <vt:lpstr>PowerPoint Presentation</vt:lpstr>
      <vt:lpstr>PowerPoint Presentation</vt:lpstr>
      <vt:lpstr>Bekerja Spesifik</vt:lpstr>
      <vt:lpstr>Dapat Digunakan Berulang Kali</vt:lpstr>
      <vt:lpstr>Biokatalisator</vt:lpstr>
      <vt:lpstr>Bekerja Bolak Balik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</dc:creator>
  <cp:lastModifiedBy>Ben</cp:lastModifiedBy>
  <cp:revision>9</cp:revision>
  <dcterms:created xsi:type="dcterms:W3CDTF">2013-08-22T17:36:40Z</dcterms:created>
  <dcterms:modified xsi:type="dcterms:W3CDTF">2013-08-23T23:19:10Z</dcterms:modified>
</cp:coreProperties>
</file>