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1"/>
  </p:notesMasterIdLst>
  <p:sldIdLst>
    <p:sldId id="256" r:id="rId2"/>
    <p:sldId id="305" r:id="rId3"/>
    <p:sldId id="319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272" r:id="rId13"/>
    <p:sldId id="329" r:id="rId14"/>
    <p:sldId id="273" r:id="rId15"/>
    <p:sldId id="274" r:id="rId16"/>
    <p:sldId id="288" r:id="rId17"/>
    <p:sldId id="262" r:id="rId18"/>
    <p:sldId id="258" r:id="rId19"/>
    <p:sldId id="259" r:id="rId20"/>
    <p:sldId id="261" r:id="rId21"/>
    <p:sldId id="257" r:id="rId22"/>
    <p:sldId id="330" r:id="rId23"/>
    <p:sldId id="333" r:id="rId24"/>
    <p:sldId id="340" r:id="rId25"/>
    <p:sldId id="286" r:id="rId26"/>
    <p:sldId id="277" r:id="rId27"/>
    <p:sldId id="279" r:id="rId28"/>
    <p:sldId id="338" r:id="rId29"/>
    <p:sldId id="339" r:id="rId30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A3A91-61B7-49B6-AB65-B8594EDA2F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B50742-C158-46FA-85E1-62F1C514F51F}">
      <dgm:prSet phldrT="[Text]"/>
      <dgm:spPr/>
      <dgm:t>
        <a:bodyPr/>
        <a:lstStyle/>
        <a:p>
          <a:r>
            <a:rPr lang="en-US" dirty="0" smtClean="0"/>
            <a:t>METABOLISME</a:t>
          </a:r>
          <a:endParaRPr lang="en-US" dirty="0"/>
        </a:p>
      </dgm:t>
    </dgm:pt>
    <dgm:pt modelId="{52D710CF-414B-4C06-8237-14353A8463DF}" type="parTrans" cxnId="{A579871D-CEDD-4D8A-8655-932F12E515C7}">
      <dgm:prSet/>
      <dgm:spPr/>
      <dgm:t>
        <a:bodyPr/>
        <a:lstStyle/>
        <a:p>
          <a:endParaRPr lang="en-US"/>
        </a:p>
      </dgm:t>
    </dgm:pt>
    <dgm:pt modelId="{203FD3E7-2F20-464D-B777-B7549A2C9D52}" type="sibTrans" cxnId="{A579871D-CEDD-4D8A-8655-932F12E515C7}">
      <dgm:prSet/>
      <dgm:spPr/>
      <dgm:t>
        <a:bodyPr/>
        <a:lstStyle/>
        <a:p>
          <a:endParaRPr lang="en-US"/>
        </a:p>
      </dgm:t>
    </dgm:pt>
    <dgm:pt modelId="{86E9789B-1252-4F7E-8E10-78D1AFD8C4BA}">
      <dgm:prSet phldrT="[Text]"/>
      <dgm:spPr/>
      <dgm:t>
        <a:bodyPr/>
        <a:lstStyle/>
        <a:p>
          <a:r>
            <a:rPr lang="en-US" dirty="0" smtClean="0"/>
            <a:t>ANABOLISME</a:t>
          </a:r>
          <a:endParaRPr lang="en-US" dirty="0"/>
        </a:p>
      </dgm:t>
    </dgm:pt>
    <dgm:pt modelId="{269C611D-E67A-4821-B851-7A9719157738}" type="parTrans" cxnId="{C5572831-88F2-4337-B6F3-6419323253CE}">
      <dgm:prSet/>
      <dgm:spPr/>
      <dgm:t>
        <a:bodyPr/>
        <a:lstStyle/>
        <a:p>
          <a:endParaRPr lang="en-US"/>
        </a:p>
      </dgm:t>
    </dgm:pt>
    <dgm:pt modelId="{D902C692-11F9-489E-B5E2-5DF978012478}" type="sibTrans" cxnId="{C5572831-88F2-4337-B6F3-6419323253CE}">
      <dgm:prSet/>
      <dgm:spPr/>
      <dgm:t>
        <a:bodyPr/>
        <a:lstStyle/>
        <a:p>
          <a:endParaRPr lang="en-US"/>
        </a:p>
      </dgm:t>
    </dgm:pt>
    <dgm:pt modelId="{0ED86618-193A-4793-A7CE-BE743B9B9127}">
      <dgm:prSet phldrT="[Text]"/>
      <dgm:spPr/>
      <dgm:t>
        <a:bodyPr/>
        <a:lstStyle/>
        <a:p>
          <a:r>
            <a:rPr lang="en-US" dirty="0" smtClean="0"/>
            <a:t>EX: FOTOSINTESIS</a:t>
          </a:r>
          <a:endParaRPr lang="en-US" dirty="0"/>
        </a:p>
      </dgm:t>
    </dgm:pt>
    <dgm:pt modelId="{FB1E149E-A9FE-4E5A-AD56-0A4AF786BF66}" type="parTrans" cxnId="{A84BCFA8-0F39-4B10-A5E2-A65C52A053C6}">
      <dgm:prSet/>
      <dgm:spPr/>
      <dgm:t>
        <a:bodyPr/>
        <a:lstStyle/>
        <a:p>
          <a:endParaRPr lang="en-US"/>
        </a:p>
      </dgm:t>
    </dgm:pt>
    <dgm:pt modelId="{4D4BAE4C-6570-4270-BFA0-E183A095EFDC}" type="sibTrans" cxnId="{A84BCFA8-0F39-4B10-A5E2-A65C52A053C6}">
      <dgm:prSet/>
      <dgm:spPr/>
      <dgm:t>
        <a:bodyPr/>
        <a:lstStyle/>
        <a:p>
          <a:endParaRPr lang="en-US"/>
        </a:p>
      </dgm:t>
    </dgm:pt>
    <dgm:pt modelId="{9AD3D7BF-C4AC-43B7-B873-0CE2EDD13FD1}">
      <dgm:prSet phldrT="[Text]"/>
      <dgm:spPr/>
      <dgm:t>
        <a:bodyPr/>
        <a:lstStyle/>
        <a:p>
          <a:r>
            <a:rPr lang="en-US" dirty="0" smtClean="0"/>
            <a:t>KATABOLISME</a:t>
          </a:r>
          <a:endParaRPr lang="en-US" dirty="0"/>
        </a:p>
      </dgm:t>
    </dgm:pt>
    <dgm:pt modelId="{B6D03A5A-C68B-4962-A460-941E5D8D2030}" type="parTrans" cxnId="{9E4D2CEF-7A46-4633-AE0A-8332BBEC503B}">
      <dgm:prSet/>
      <dgm:spPr/>
      <dgm:t>
        <a:bodyPr/>
        <a:lstStyle/>
        <a:p>
          <a:endParaRPr lang="en-US"/>
        </a:p>
      </dgm:t>
    </dgm:pt>
    <dgm:pt modelId="{593CF0DE-475F-4FEB-8BF6-6EFE24050334}" type="sibTrans" cxnId="{9E4D2CEF-7A46-4633-AE0A-8332BBEC503B}">
      <dgm:prSet/>
      <dgm:spPr/>
      <dgm:t>
        <a:bodyPr/>
        <a:lstStyle/>
        <a:p>
          <a:endParaRPr lang="en-US"/>
        </a:p>
      </dgm:t>
    </dgm:pt>
    <dgm:pt modelId="{B1B5711A-9763-4F68-823A-6F3368BC85DC}">
      <dgm:prSet phldrT="[Text]"/>
      <dgm:spPr/>
      <dgm:t>
        <a:bodyPr/>
        <a:lstStyle/>
        <a:p>
          <a:r>
            <a:rPr lang="en-US" dirty="0" smtClean="0"/>
            <a:t>EX: RESPIRASI</a:t>
          </a:r>
          <a:endParaRPr lang="en-US" dirty="0"/>
        </a:p>
      </dgm:t>
    </dgm:pt>
    <dgm:pt modelId="{AA5E5C15-6D3D-41D4-B6E8-DF1E94A8A252}" type="parTrans" cxnId="{B1E24493-0C12-49DE-BFD8-D62B78934000}">
      <dgm:prSet/>
      <dgm:spPr/>
      <dgm:t>
        <a:bodyPr/>
        <a:lstStyle/>
        <a:p>
          <a:endParaRPr lang="en-US"/>
        </a:p>
      </dgm:t>
    </dgm:pt>
    <dgm:pt modelId="{FB6FD569-F582-4BBB-B5A9-80FE3A382E7A}" type="sibTrans" cxnId="{B1E24493-0C12-49DE-BFD8-D62B78934000}">
      <dgm:prSet/>
      <dgm:spPr/>
      <dgm:t>
        <a:bodyPr/>
        <a:lstStyle/>
        <a:p>
          <a:endParaRPr lang="en-US"/>
        </a:p>
      </dgm:t>
    </dgm:pt>
    <dgm:pt modelId="{8CC902EA-3EA4-4E9A-99E2-5651945634B8}" type="pres">
      <dgm:prSet presAssocID="{DBBA3A91-61B7-49B6-AB65-B8594EDA2F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7F1B5DA-7A6C-4162-A720-85B895759CB6}" type="pres">
      <dgm:prSet presAssocID="{44B50742-C158-46FA-85E1-62F1C514F51F}" presName="hierRoot1" presStyleCnt="0"/>
      <dgm:spPr/>
    </dgm:pt>
    <dgm:pt modelId="{4B88A098-4611-4153-889C-7759AA15FC7C}" type="pres">
      <dgm:prSet presAssocID="{44B50742-C158-46FA-85E1-62F1C514F51F}" presName="composite" presStyleCnt="0"/>
      <dgm:spPr/>
    </dgm:pt>
    <dgm:pt modelId="{936B0DE3-618E-49E2-B8AE-E371B7334F23}" type="pres">
      <dgm:prSet presAssocID="{44B50742-C158-46FA-85E1-62F1C514F51F}" presName="background" presStyleLbl="node0" presStyleIdx="0" presStyleCnt="1"/>
      <dgm:spPr/>
    </dgm:pt>
    <dgm:pt modelId="{12B5D1AE-EBC7-49AE-84BF-2DB5127E4089}" type="pres">
      <dgm:prSet presAssocID="{44B50742-C158-46FA-85E1-62F1C514F51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0577C-9CE3-4459-A98E-360E33244609}" type="pres">
      <dgm:prSet presAssocID="{44B50742-C158-46FA-85E1-62F1C514F51F}" presName="hierChild2" presStyleCnt="0"/>
      <dgm:spPr/>
    </dgm:pt>
    <dgm:pt modelId="{9BACC7BC-816C-42E9-990C-CA2ABEAFCB00}" type="pres">
      <dgm:prSet presAssocID="{269C611D-E67A-4821-B851-7A971915773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B81057E-8FB8-4D70-A3B7-684344C2ECC0}" type="pres">
      <dgm:prSet presAssocID="{86E9789B-1252-4F7E-8E10-78D1AFD8C4BA}" presName="hierRoot2" presStyleCnt="0"/>
      <dgm:spPr/>
    </dgm:pt>
    <dgm:pt modelId="{9C9398F2-A701-4FCD-B7FF-23C6CB50C013}" type="pres">
      <dgm:prSet presAssocID="{86E9789B-1252-4F7E-8E10-78D1AFD8C4BA}" presName="composite2" presStyleCnt="0"/>
      <dgm:spPr/>
    </dgm:pt>
    <dgm:pt modelId="{59305C2B-8233-49A9-8848-271B8FEDEEC2}" type="pres">
      <dgm:prSet presAssocID="{86E9789B-1252-4F7E-8E10-78D1AFD8C4BA}" presName="background2" presStyleLbl="node2" presStyleIdx="0" presStyleCnt="2"/>
      <dgm:spPr/>
    </dgm:pt>
    <dgm:pt modelId="{612A33D3-6E6E-4A84-AF84-1F4E003EA179}" type="pres">
      <dgm:prSet presAssocID="{86E9789B-1252-4F7E-8E10-78D1AFD8C4B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0C79EF-E422-432A-A8C8-E8D6874B9B69}" type="pres">
      <dgm:prSet presAssocID="{86E9789B-1252-4F7E-8E10-78D1AFD8C4BA}" presName="hierChild3" presStyleCnt="0"/>
      <dgm:spPr/>
    </dgm:pt>
    <dgm:pt modelId="{8289AA85-7EEF-40EF-A0C4-50FA6EC788A9}" type="pres">
      <dgm:prSet presAssocID="{FB1E149E-A9FE-4E5A-AD56-0A4AF786BF6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9B9CC8DE-2756-4FAA-8794-FC5C3BAE06CF}" type="pres">
      <dgm:prSet presAssocID="{0ED86618-193A-4793-A7CE-BE743B9B9127}" presName="hierRoot3" presStyleCnt="0"/>
      <dgm:spPr/>
    </dgm:pt>
    <dgm:pt modelId="{4F6A019B-CF9F-43B6-8508-48E84ADFAA7C}" type="pres">
      <dgm:prSet presAssocID="{0ED86618-193A-4793-A7CE-BE743B9B9127}" presName="composite3" presStyleCnt="0"/>
      <dgm:spPr/>
    </dgm:pt>
    <dgm:pt modelId="{C517F48E-29C2-4825-807A-94A83A8AE749}" type="pres">
      <dgm:prSet presAssocID="{0ED86618-193A-4793-A7CE-BE743B9B9127}" presName="background3" presStyleLbl="node3" presStyleIdx="0" presStyleCnt="2"/>
      <dgm:spPr/>
    </dgm:pt>
    <dgm:pt modelId="{DFA90CE0-6C49-41F1-A19F-BC5947C1F941}" type="pres">
      <dgm:prSet presAssocID="{0ED86618-193A-4793-A7CE-BE743B9B912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0EE868-80D4-4F24-ABCF-27E0B289E56E}" type="pres">
      <dgm:prSet presAssocID="{0ED86618-193A-4793-A7CE-BE743B9B9127}" presName="hierChild4" presStyleCnt="0"/>
      <dgm:spPr/>
    </dgm:pt>
    <dgm:pt modelId="{6BAACEE9-D6A8-4CE2-B801-084B797753E5}" type="pres">
      <dgm:prSet presAssocID="{B6D03A5A-C68B-4962-A460-941E5D8D203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D6BA9C3-E4E8-4F9D-B5A8-BA23EBB6DBC3}" type="pres">
      <dgm:prSet presAssocID="{9AD3D7BF-C4AC-43B7-B873-0CE2EDD13FD1}" presName="hierRoot2" presStyleCnt="0"/>
      <dgm:spPr/>
    </dgm:pt>
    <dgm:pt modelId="{955C6C5C-A041-4E05-99E1-8F09FA1F947B}" type="pres">
      <dgm:prSet presAssocID="{9AD3D7BF-C4AC-43B7-B873-0CE2EDD13FD1}" presName="composite2" presStyleCnt="0"/>
      <dgm:spPr/>
    </dgm:pt>
    <dgm:pt modelId="{6810936C-DBF5-4F8C-AED9-5556867FEAAB}" type="pres">
      <dgm:prSet presAssocID="{9AD3D7BF-C4AC-43B7-B873-0CE2EDD13FD1}" presName="background2" presStyleLbl="node2" presStyleIdx="1" presStyleCnt="2"/>
      <dgm:spPr/>
    </dgm:pt>
    <dgm:pt modelId="{B2341565-CB13-4FDE-9B75-D376A0423136}" type="pres">
      <dgm:prSet presAssocID="{9AD3D7BF-C4AC-43B7-B873-0CE2EDD13FD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A5A541-DAC5-47C6-86EC-7511622A23E9}" type="pres">
      <dgm:prSet presAssocID="{9AD3D7BF-C4AC-43B7-B873-0CE2EDD13FD1}" presName="hierChild3" presStyleCnt="0"/>
      <dgm:spPr/>
    </dgm:pt>
    <dgm:pt modelId="{DF80C9AC-C302-483C-AFC0-4EC9F5A4FAA9}" type="pres">
      <dgm:prSet presAssocID="{AA5E5C15-6D3D-41D4-B6E8-DF1E94A8A252}" presName="Name17" presStyleLbl="parChTrans1D3" presStyleIdx="1" presStyleCnt="2"/>
      <dgm:spPr/>
      <dgm:t>
        <a:bodyPr/>
        <a:lstStyle/>
        <a:p>
          <a:endParaRPr lang="en-US"/>
        </a:p>
      </dgm:t>
    </dgm:pt>
    <dgm:pt modelId="{4C78C371-2DDF-46D8-B3EB-082F7B95C74A}" type="pres">
      <dgm:prSet presAssocID="{B1B5711A-9763-4F68-823A-6F3368BC85DC}" presName="hierRoot3" presStyleCnt="0"/>
      <dgm:spPr/>
    </dgm:pt>
    <dgm:pt modelId="{B630A82C-5D34-44DF-A13A-375E9E3706E1}" type="pres">
      <dgm:prSet presAssocID="{B1B5711A-9763-4F68-823A-6F3368BC85DC}" presName="composite3" presStyleCnt="0"/>
      <dgm:spPr/>
    </dgm:pt>
    <dgm:pt modelId="{87161212-8550-4F1C-A3BE-E499FB6BB374}" type="pres">
      <dgm:prSet presAssocID="{B1B5711A-9763-4F68-823A-6F3368BC85DC}" presName="background3" presStyleLbl="node3" presStyleIdx="1" presStyleCnt="2"/>
      <dgm:spPr/>
    </dgm:pt>
    <dgm:pt modelId="{04D3EF4C-16D5-4A74-94F9-3F2D440CE153}" type="pres">
      <dgm:prSet presAssocID="{B1B5711A-9763-4F68-823A-6F3368BC85DC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90A29B-B934-4033-9A7C-60E8990A52B8}" type="pres">
      <dgm:prSet presAssocID="{B1B5711A-9763-4F68-823A-6F3368BC85DC}" presName="hierChild4" presStyleCnt="0"/>
      <dgm:spPr/>
    </dgm:pt>
  </dgm:ptLst>
  <dgm:cxnLst>
    <dgm:cxn modelId="{A84BCFA8-0F39-4B10-A5E2-A65C52A053C6}" srcId="{86E9789B-1252-4F7E-8E10-78D1AFD8C4BA}" destId="{0ED86618-193A-4793-A7CE-BE743B9B9127}" srcOrd="0" destOrd="0" parTransId="{FB1E149E-A9FE-4E5A-AD56-0A4AF786BF66}" sibTransId="{4D4BAE4C-6570-4270-BFA0-E183A095EFDC}"/>
    <dgm:cxn modelId="{D9318F70-5665-4487-99DA-245996A814DF}" type="presOf" srcId="{9AD3D7BF-C4AC-43B7-B873-0CE2EDD13FD1}" destId="{B2341565-CB13-4FDE-9B75-D376A0423136}" srcOrd="0" destOrd="0" presId="urn:microsoft.com/office/officeart/2005/8/layout/hierarchy1"/>
    <dgm:cxn modelId="{E4EF3527-8999-4810-8F8B-9D778F477A2E}" type="presOf" srcId="{44B50742-C158-46FA-85E1-62F1C514F51F}" destId="{12B5D1AE-EBC7-49AE-84BF-2DB5127E4089}" srcOrd="0" destOrd="0" presId="urn:microsoft.com/office/officeart/2005/8/layout/hierarchy1"/>
    <dgm:cxn modelId="{9E4D2CEF-7A46-4633-AE0A-8332BBEC503B}" srcId="{44B50742-C158-46FA-85E1-62F1C514F51F}" destId="{9AD3D7BF-C4AC-43B7-B873-0CE2EDD13FD1}" srcOrd="1" destOrd="0" parTransId="{B6D03A5A-C68B-4962-A460-941E5D8D2030}" sibTransId="{593CF0DE-475F-4FEB-8BF6-6EFE24050334}"/>
    <dgm:cxn modelId="{10DE6997-2921-4339-A336-975C50E65793}" type="presOf" srcId="{269C611D-E67A-4821-B851-7A9719157738}" destId="{9BACC7BC-816C-42E9-990C-CA2ABEAFCB00}" srcOrd="0" destOrd="0" presId="urn:microsoft.com/office/officeart/2005/8/layout/hierarchy1"/>
    <dgm:cxn modelId="{B1E24493-0C12-49DE-BFD8-D62B78934000}" srcId="{9AD3D7BF-C4AC-43B7-B873-0CE2EDD13FD1}" destId="{B1B5711A-9763-4F68-823A-6F3368BC85DC}" srcOrd="0" destOrd="0" parTransId="{AA5E5C15-6D3D-41D4-B6E8-DF1E94A8A252}" sibTransId="{FB6FD569-F582-4BBB-B5A9-80FE3A382E7A}"/>
    <dgm:cxn modelId="{432C2061-5641-4CA0-8126-F645D4E01580}" type="presOf" srcId="{0ED86618-193A-4793-A7CE-BE743B9B9127}" destId="{DFA90CE0-6C49-41F1-A19F-BC5947C1F941}" srcOrd="0" destOrd="0" presId="urn:microsoft.com/office/officeart/2005/8/layout/hierarchy1"/>
    <dgm:cxn modelId="{602D5E98-38F0-4780-B276-C525D41FA363}" type="presOf" srcId="{B1B5711A-9763-4F68-823A-6F3368BC85DC}" destId="{04D3EF4C-16D5-4A74-94F9-3F2D440CE153}" srcOrd="0" destOrd="0" presId="urn:microsoft.com/office/officeart/2005/8/layout/hierarchy1"/>
    <dgm:cxn modelId="{3671BC4D-61C5-4E50-9529-7417C1673E9F}" type="presOf" srcId="{AA5E5C15-6D3D-41D4-B6E8-DF1E94A8A252}" destId="{DF80C9AC-C302-483C-AFC0-4EC9F5A4FAA9}" srcOrd="0" destOrd="0" presId="urn:microsoft.com/office/officeart/2005/8/layout/hierarchy1"/>
    <dgm:cxn modelId="{AA537B8B-C647-483F-8B67-19E937F8055F}" type="presOf" srcId="{86E9789B-1252-4F7E-8E10-78D1AFD8C4BA}" destId="{612A33D3-6E6E-4A84-AF84-1F4E003EA179}" srcOrd="0" destOrd="0" presId="urn:microsoft.com/office/officeart/2005/8/layout/hierarchy1"/>
    <dgm:cxn modelId="{C5572831-88F2-4337-B6F3-6419323253CE}" srcId="{44B50742-C158-46FA-85E1-62F1C514F51F}" destId="{86E9789B-1252-4F7E-8E10-78D1AFD8C4BA}" srcOrd="0" destOrd="0" parTransId="{269C611D-E67A-4821-B851-7A9719157738}" sibTransId="{D902C692-11F9-489E-B5E2-5DF978012478}"/>
    <dgm:cxn modelId="{43DEC119-C2F8-4F6D-A101-EF0725FB9172}" type="presOf" srcId="{FB1E149E-A9FE-4E5A-AD56-0A4AF786BF66}" destId="{8289AA85-7EEF-40EF-A0C4-50FA6EC788A9}" srcOrd="0" destOrd="0" presId="urn:microsoft.com/office/officeart/2005/8/layout/hierarchy1"/>
    <dgm:cxn modelId="{28AFC283-856D-44CD-9147-3F6C51EC7F69}" type="presOf" srcId="{B6D03A5A-C68B-4962-A460-941E5D8D2030}" destId="{6BAACEE9-D6A8-4CE2-B801-084B797753E5}" srcOrd="0" destOrd="0" presId="urn:microsoft.com/office/officeart/2005/8/layout/hierarchy1"/>
    <dgm:cxn modelId="{6698961D-30D6-43F4-9124-2592CA3E0D78}" type="presOf" srcId="{DBBA3A91-61B7-49B6-AB65-B8594EDA2F38}" destId="{8CC902EA-3EA4-4E9A-99E2-5651945634B8}" srcOrd="0" destOrd="0" presId="urn:microsoft.com/office/officeart/2005/8/layout/hierarchy1"/>
    <dgm:cxn modelId="{A579871D-CEDD-4D8A-8655-932F12E515C7}" srcId="{DBBA3A91-61B7-49B6-AB65-B8594EDA2F38}" destId="{44B50742-C158-46FA-85E1-62F1C514F51F}" srcOrd="0" destOrd="0" parTransId="{52D710CF-414B-4C06-8237-14353A8463DF}" sibTransId="{203FD3E7-2F20-464D-B777-B7549A2C9D52}"/>
    <dgm:cxn modelId="{C33B1BFA-8500-4567-B18C-3FC5E1DD7DB2}" type="presParOf" srcId="{8CC902EA-3EA4-4E9A-99E2-5651945634B8}" destId="{37F1B5DA-7A6C-4162-A720-85B895759CB6}" srcOrd="0" destOrd="0" presId="urn:microsoft.com/office/officeart/2005/8/layout/hierarchy1"/>
    <dgm:cxn modelId="{4A5283B6-2150-40B0-9153-507966E0C988}" type="presParOf" srcId="{37F1B5DA-7A6C-4162-A720-85B895759CB6}" destId="{4B88A098-4611-4153-889C-7759AA15FC7C}" srcOrd="0" destOrd="0" presId="urn:microsoft.com/office/officeart/2005/8/layout/hierarchy1"/>
    <dgm:cxn modelId="{17C0D446-B95C-411C-ADB1-1B0F330B571B}" type="presParOf" srcId="{4B88A098-4611-4153-889C-7759AA15FC7C}" destId="{936B0DE3-618E-49E2-B8AE-E371B7334F23}" srcOrd="0" destOrd="0" presId="urn:microsoft.com/office/officeart/2005/8/layout/hierarchy1"/>
    <dgm:cxn modelId="{743EEA21-7E3B-4E34-9982-78BFF550B3BA}" type="presParOf" srcId="{4B88A098-4611-4153-889C-7759AA15FC7C}" destId="{12B5D1AE-EBC7-49AE-84BF-2DB5127E4089}" srcOrd="1" destOrd="0" presId="urn:microsoft.com/office/officeart/2005/8/layout/hierarchy1"/>
    <dgm:cxn modelId="{E2833BFC-0812-4241-9995-E55D9C998600}" type="presParOf" srcId="{37F1B5DA-7A6C-4162-A720-85B895759CB6}" destId="{BA20577C-9CE3-4459-A98E-360E33244609}" srcOrd="1" destOrd="0" presId="urn:microsoft.com/office/officeart/2005/8/layout/hierarchy1"/>
    <dgm:cxn modelId="{0D815788-C3C8-4401-BA7C-4F44946F3CBE}" type="presParOf" srcId="{BA20577C-9CE3-4459-A98E-360E33244609}" destId="{9BACC7BC-816C-42E9-990C-CA2ABEAFCB00}" srcOrd="0" destOrd="0" presId="urn:microsoft.com/office/officeart/2005/8/layout/hierarchy1"/>
    <dgm:cxn modelId="{42900CEE-E234-41DF-A98F-AD68EC689A7A}" type="presParOf" srcId="{BA20577C-9CE3-4459-A98E-360E33244609}" destId="{EB81057E-8FB8-4D70-A3B7-684344C2ECC0}" srcOrd="1" destOrd="0" presId="urn:microsoft.com/office/officeart/2005/8/layout/hierarchy1"/>
    <dgm:cxn modelId="{6012F613-562D-48EC-AAD7-DF01DC0E405B}" type="presParOf" srcId="{EB81057E-8FB8-4D70-A3B7-684344C2ECC0}" destId="{9C9398F2-A701-4FCD-B7FF-23C6CB50C013}" srcOrd="0" destOrd="0" presId="urn:microsoft.com/office/officeart/2005/8/layout/hierarchy1"/>
    <dgm:cxn modelId="{FF9F7C6F-F917-4544-8A60-C93F7B63DA5A}" type="presParOf" srcId="{9C9398F2-A701-4FCD-B7FF-23C6CB50C013}" destId="{59305C2B-8233-49A9-8848-271B8FEDEEC2}" srcOrd="0" destOrd="0" presId="urn:microsoft.com/office/officeart/2005/8/layout/hierarchy1"/>
    <dgm:cxn modelId="{3B63AB68-3981-4D47-AB4B-186B389E0E49}" type="presParOf" srcId="{9C9398F2-A701-4FCD-B7FF-23C6CB50C013}" destId="{612A33D3-6E6E-4A84-AF84-1F4E003EA179}" srcOrd="1" destOrd="0" presId="urn:microsoft.com/office/officeart/2005/8/layout/hierarchy1"/>
    <dgm:cxn modelId="{29074D2C-EAF7-49B0-8F4B-1B8AC8C6E580}" type="presParOf" srcId="{EB81057E-8FB8-4D70-A3B7-684344C2ECC0}" destId="{8C0C79EF-E422-432A-A8C8-E8D6874B9B69}" srcOrd="1" destOrd="0" presId="urn:microsoft.com/office/officeart/2005/8/layout/hierarchy1"/>
    <dgm:cxn modelId="{ED3538EC-2E8A-4282-8F0A-C70BAFDDCD68}" type="presParOf" srcId="{8C0C79EF-E422-432A-A8C8-E8D6874B9B69}" destId="{8289AA85-7EEF-40EF-A0C4-50FA6EC788A9}" srcOrd="0" destOrd="0" presId="urn:microsoft.com/office/officeart/2005/8/layout/hierarchy1"/>
    <dgm:cxn modelId="{2CB984E6-14BF-4196-8E2A-644BF0CD3E3B}" type="presParOf" srcId="{8C0C79EF-E422-432A-A8C8-E8D6874B9B69}" destId="{9B9CC8DE-2756-4FAA-8794-FC5C3BAE06CF}" srcOrd="1" destOrd="0" presId="urn:microsoft.com/office/officeart/2005/8/layout/hierarchy1"/>
    <dgm:cxn modelId="{FF260501-B09E-4F69-8CF9-6AA84644F655}" type="presParOf" srcId="{9B9CC8DE-2756-4FAA-8794-FC5C3BAE06CF}" destId="{4F6A019B-CF9F-43B6-8508-48E84ADFAA7C}" srcOrd="0" destOrd="0" presId="urn:microsoft.com/office/officeart/2005/8/layout/hierarchy1"/>
    <dgm:cxn modelId="{F692C486-3B9A-4B85-BCCF-0B56369AE537}" type="presParOf" srcId="{4F6A019B-CF9F-43B6-8508-48E84ADFAA7C}" destId="{C517F48E-29C2-4825-807A-94A83A8AE749}" srcOrd="0" destOrd="0" presId="urn:microsoft.com/office/officeart/2005/8/layout/hierarchy1"/>
    <dgm:cxn modelId="{94060C11-2259-48DB-BB72-5786491C9266}" type="presParOf" srcId="{4F6A019B-CF9F-43B6-8508-48E84ADFAA7C}" destId="{DFA90CE0-6C49-41F1-A19F-BC5947C1F941}" srcOrd="1" destOrd="0" presId="urn:microsoft.com/office/officeart/2005/8/layout/hierarchy1"/>
    <dgm:cxn modelId="{D85F26C1-ACD0-4CE5-BADB-142476A411C1}" type="presParOf" srcId="{9B9CC8DE-2756-4FAA-8794-FC5C3BAE06CF}" destId="{720EE868-80D4-4F24-ABCF-27E0B289E56E}" srcOrd="1" destOrd="0" presId="urn:microsoft.com/office/officeart/2005/8/layout/hierarchy1"/>
    <dgm:cxn modelId="{69EEB8CE-CF8A-47E9-87C1-776AC6AF804A}" type="presParOf" srcId="{BA20577C-9CE3-4459-A98E-360E33244609}" destId="{6BAACEE9-D6A8-4CE2-B801-084B797753E5}" srcOrd="2" destOrd="0" presId="urn:microsoft.com/office/officeart/2005/8/layout/hierarchy1"/>
    <dgm:cxn modelId="{900509BD-76C2-444B-B1C8-6165F1505D87}" type="presParOf" srcId="{BA20577C-9CE3-4459-A98E-360E33244609}" destId="{6D6BA9C3-E4E8-4F9D-B5A8-BA23EBB6DBC3}" srcOrd="3" destOrd="0" presId="urn:microsoft.com/office/officeart/2005/8/layout/hierarchy1"/>
    <dgm:cxn modelId="{8B8D98EB-9DC2-4120-B626-8492887C1E7C}" type="presParOf" srcId="{6D6BA9C3-E4E8-4F9D-B5A8-BA23EBB6DBC3}" destId="{955C6C5C-A041-4E05-99E1-8F09FA1F947B}" srcOrd="0" destOrd="0" presId="urn:microsoft.com/office/officeart/2005/8/layout/hierarchy1"/>
    <dgm:cxn modelId="{712724D0-1428-40BE-87A1-F0543C2C168D}" type="presParOf" srcId="{955C6C5C-A041-4E05-99E1-8F09FA1F947B}" destId="{6810936C-DBF5-4F8C-AED9-5556867FEAAB}" srcOrd="0" destOrd="0" presId="urn:microsoft.com/office/officeart/2005/8/layout/hierarchy1"/>
    <dgm:cxn modelId="{F53D55C6-3D7C-4B99-A9BA-817E6000D53A}" type="presParOf" srcId="{955C6C5C-A041-4E05-99E1-8F09FA1F947B}" destId="{B2341565-CB13-4FDE-9B75-D376A0423136}" srcOrd="1" destOrd="0" presId="urn:microsoft.com/office/officeart/2005/8/layout/hierarchy1"/>
    <dgm:cxn modelId="{1F3A6591-51A7-4808-88D4-788195033A3F}" type="presParOf" srcId="{6D6BA9C3-E4E8-4F9D-B5A8-BA23EBB6DBC3}" destId="{A1A5A541-DAC5-47C6-86EC-7511622A23E9}" srcOrd="1" destOrd="0" presId="urn:microsoft.com/office/officeart/2005/8/layout/hierarchy1"/>
    <dgm:cxn modelId="{BED9F28E-EB42-4C0C-912E-67B487590A04}" type="presParOf" srcId="{A1A5A541-DAC5-47C6-86EC-7511622A23E9}" destId="{DF80C9AC-C302-483C-AFC0-4EC9F5A4FAA9}" srcOrd="0" destOrd="0" presId="urn:microsoft.com/office/officeart/2005/8/layout/hierarchy1"/>
    <dgm:cxn modelId="{28FD2C28-E9DB-46EF-9BDE-51CF1114B6C1}" type="presParOf" srcId="{A1A5A541-DAC5-47C6-86EC-7511622A23E9}" destId="{4C78C371-2DDF-46D8-B3EB-082F7B95C74A}" srcOrd="1" destOrd="0" presId="urn:microsoft.com/office/officeart/2005/8/layout/hierarchy1"/>
    <dgm:cxn modelId="{46938E91-8489-4F48-812F-55B00616B616}" type="presParOf" srcId="{4C78C371-2DDF-46D8-B3EB-082F7B95C74A}" destId="{B630A82C-5D34-44DF-A13A-375E9E3706E1}" srcOrd="0" destOrd="0" presId="urn:microsoft.com/office/officeart/2005/8/layout/hierarchy1"/>
    <dgm:cxn modelId="{D6EF50B0-9DD0-4F8D-BF4B-5F91AE769D2C}" type="presParOf" srcId="{B630A82C-5D34-44DF-A13A-375E9E3706E1}" destId="{87161212-8550-4F1C-A3BE-E499FB6BB374}" srcOrd="0" destOrd="0" presId="urn:microsoft.com/office/officeart/2005/8/layout/hierarchy1"/>
    <dgm:cxn modelId="{6EDDC7A7-AFFB-4AB2-A49B-A9FF246F261C}" type="presParOf" srcId="{B630A82C-5D34-44DF-A13A-375E9E3706E1}" destId="{04D3EF4C-16D5-4A74-94F9-3F2D440CE153}" srcOrd="1" destOrd="0" presId="urn:microsoft.com/office/officeart/2005/8/layout/hierarchy1"/>
    <dgm:cxn modelId="{1FACF794-CA10-4D1D-B0B7-E4188AF20941}" type="presParOf" srcId="{4C78C371-2DDF-46D8-B3EB-082F7B95C74A}" destId="{8890A29B-B934-4033-9A7C-60E8990A52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C40EFD-5215-437A-94B0-4A9DD0E4D499}" type="doc">
      <dgm:prSet loTypeId="urn:microsoft.com/office/officeart/2005/8/layout/vList3#1" loCatId="list" qsTypeId="urn:microsoft.com/office/officeart/2005/8/quickstyle/simple5" qsCatId="simple" csTypeId="urn:microsoft.com/office/officeart/2005/8/colors/accent1_2" csCatId="accent1" phldr="1"/>
      <dgm:spPr/>
    </dgm:pt>
    <dgm:pt modelId="{CC4E5C49-7D81-4BA4-8640-74C8E947A516}">
      <dgm:prSet phldrT="[Text]"/>
      <dgm:spPr/>
      <dgm:t>
        <a:bodyPr/>
        <a:lstStyle/>
        <a:p>
          <a:r>
            <a:rPr lang="id-ID" b="1" dirty="0" smtClean="0"/>
            <a:t>PEMBENTUKAN SITRAT</a:t>
          </a:r>
          <a:endParaRPr lang="id-ID" b="1" dirty="0"/>
        </a:p>
      </dgm:t>
    </dgm:pt>
    <dgm:pt modelId="{AD05FC96-8915-4548-8AB8-E3240EFC7DC6}" type="parTrans" cxnId="{509E7E99-188D-46AF-A217-2ED2C81E4001}">
      <dgm:prSet/>
      <dgm:spPr/>
      <dgm:t>
        <a:bodyPr/>
        <a:lstStyle/>
        <a:p>
          <a:endParaRPr lang="id-ID" b="1"/>
        </a:p>
      </dgm:t>
    </dgm:pt>
    <dgm:pt modelId="{5C46398A-9D37-43A4-8206-527145B4BBBE}" type="sibTrans" cxnId="{509E7E99-188D-46AF-A217-2ED2C81E4001}">
      <dgm:prSet/>
      <dgm:spPr/>
      <dgm:t>
        <a:bodyPr/>
        <a:lstStyle/>
        <a:p>
          <a:endParaRPr lang="id-ID" b="1"/>
        </a:p>
      </dgm:t>
    </dgm:pt>
    <dgm:pt modelId="{5E505CC9-F3FB-405E-8FEC-20DE73FD8B16}">
      <dgm:prSet phldrT="[Text]"/>
      <dgm:spPr/>
      <dgm:t>
        <a:bodyPr/>
        <a:lstStyle/>
        <a:p>
          <a:r>
            <a:rPr lang="id-ID" b="1" dirty="0" smtClean="0"/>
            <a:t>INTERKONVERSI ASAM SITRAT MENJADI ASAM ISOSITRAT</a:t>
          </a:r>
          <a:endParaRPr lang="id-ID" b="1" dirty="0"/>
        </a:p>
      </dgm:t>
    </dgm:pt>
    <dgm:pt modelId="{5FFABCEF-84D1-4C28-82C5-F2CBD78FA0DE}" type="parTrans" cxnId="{5354ED8C-3B06-4B0C-B496-C72CF52FE3B5}">
      <dgm:prSet/>
      <dgm:spPr/>
      <dgm:t>
        <a:bodyPr/>
        <a:lstStyle/>
        <a:p>
          <a:endParaRPr lang="id-ID" b="1"/>
        </a:p>
      </dgm:t>
    </dgm:pt>
    <dgm:pt modelId="{8517FA27-BD98-4C60-8C22-70D5751A1D40}" type="sibTrans" cxnId="{5354ED8C-3B06-4B0C-B496-C72CF52FE3B5}">
      <dgm:prSet/>
      <dgm:spPr/>
      <dgm:t>
        <a:bodyPr/>
        <a:lstStyle/>
        <a:p>
          <a:endParaRPr lang="id-ID" b="1"/>
        </a:p>
      </dgm:t>
    </dgm:pt>
    <dgm:pt modelId="{F21BCCB0-3970-4970-80FB-4D8B97773F4E}">
      <dgm:prSet phldrT="[Text]"/>
      <dgm:spPr/>
      <dgm:t>
        <a:bodyPr/>
        <a:lstStyle/>
        <a:p>
          <a:r>
            <a:rPr lang="id-ID" b="1" dirty="0" smtClean="0"/>
            <a:t>PEMBENTUKAN ALFA-KETOGLUTARAT</a:t>
          </a:r>
          <a:endParaRPr lang="id-ID" b="1" dirty="0"/>
        </a:p>
      </dgm:t>
    </dgm:pt>
    <dgm:pt modelId="{D280B73A-ADAD-47C8-A42C-89F4C3D442EF}" type="parTrans" cxnId="{A7522BFD-D6AB-4009-8883-784159097F3D}">
      <dgm:prSet/>
      <dgm:spPr/>
      <dgm:t>
        <a:bodyPr/>
        <a:lstStyle/>
        <a:p>
          <a:endParaRPr lang="id-ID" b="1"/>
        </a:p>
      </dgm:t>
    </dgm:pt>
    <dgm:pt modelId="{9C2F906E-307C-45A7-BEDA-6A32818521BB}" type="sibTrans" cxnId="{A7522BFD-D6AB-4009-8883-784159097F3D}">
      <dgm:prSet/>
      <dgm:spPr/>
      <dgm:t>
        <a:bodyPr/>
        <a:lstStyle/>
        <a:p>
          <a:endParaRPr lang="id-ID" b="1"/>
        </a:p>
      </dgm:t>
    </dgm:pt>
    <dgm:pt modelId="{15C30822-FD95-485F-B66B-083111D4CB97}">
      <dgm:prSet/>
      <dgm:spPr/>
      <dgm:t>
        <a:bodyPr/>
        <a:lstStyle/>
        <a:p>
          <a:r>
            <a:rPr lang="id-ID" b="1" dirty="0" smtClean="0"/>
            <a:t>PEMBENTUKAN SUKSINIL-KoA </a:t>
          </a:r>
          <a:endParaRPr lang="id-ID" b="1" dirty="0"/>
        </a:p>
      </dgm:t>
    </dgm:pt>
    <dgm:pt modelId="{A3BAE8B3-B4A8-4D11-8857-84367D373261}" type="parTrans" cxnId="{46872EA2-6AA3-46F6-AA97-A923583E0D29}">
      <dgm:prSet/>
      <dgm:spPr/>
      <dgm:t>
        <a:bodyPr/>
        <a:lstStyle/>
        <a:p>
          <a:endParaRPr lang="id-ID" b="1"/>
        </a:p>
      </dgm:t>
    </dgm:pt>
    <dgm:pt modelId="{8C115E97-01B4-4E95-9E62-EE13CACB306F}" type="sibTrans" cxnId="{46872EA2-6AA3-46F6-AA97-A923583E0D29}">
      <dgm:prSet/>
      <dgm:spPr/>
      <dgm:t>
        <a:bodyPr/>
        <a:lstStyle/>
        <a:p>
          <a:endParaRPr lang="id-ID" b="1"/>
        </a:p>
      </dgm:t>
    </dgm:pt>
    <dgm:pt modelId="{AE99B1BD-9E9D-4B81-B789-E8BCD553B276}">
      <dgm:prSet/>
      <dgm:spPr/>
      <dgm:t>
        <a:bodyPr/>
        <a:lstStyle/>
        <a:p>
          <a:r>
            <a:rPr lang="id-ID" b="1" dirty="0" smtClean="0"/>
            <a:t>PEMBENTUKAN ASAM SUKSINAT</a:t>
          </a:r>
          <a:endParaRPr lang="id-ID" b="1" dirty="0"/>
        </a:p>
      </dgm:t>
    </dgm:pt>
    <dgm:pt modelId="{D7DD74EF-F761-4787-A6D9-226F54CA2FEE}" type="parTrans" cxnId="{D270A41F-E88B-44D5-835C-A11A57C64C31}">
      <dgm:prSet/>
      <dgm:spPr/>
      <dgm:t>
        <a:bodyPr/>
        <a:lstStyle/>
        <a:p>
          <a:endParaRPr lang="id-ID" b="1"/>
        </a:p>
      </dgm:t>
    </dgm:pt>
    <dgm:pt modelId="{80D7DCE3-898B-4ADE-8EC4-E3830BDC86D8}" type="sibTrans" cxnId="{D270A41F-E88B-44D5-835C-A11A57C64C31}">
      <dgm:prSet/>
      <dgm:spPr/>
      <dgm:t>
        <a:bodyPr/>
        <a:lstStyle/>
        <a:p>
          <a:endParaRPr lang="id-ID" b="1"/>
        </a:p>
      </dgm:t>
    </dgm:pt>
    <dgm:pt modelId="{175CEAF4-2E3F-43BC-B6E2-AF974579EB00}">
      <dgm:prSet/>
      <dgm:spPr/>
      <dgm:t>
        <a:bodyPr/>
        <a:lstStyle/>
        <a:p>
          <a:r>
            <a:rPr lang="id-ID" b="1" dirty="0" smtClean="0"/>
            <a:t>PEMBENTUKAN ASAM FUMARAT</a:t>
          </a:r>
          <a:endParaRPr lang="id-ID" b="1" dirty="0"/>
        </a:p>
      </dgm:t>
    </dgm:pt>
    <dgm:pt modelId="{C1841D92-E68A-47BF-8EB2-AF7C2D862B95}" type="parTrans" cxnId="{0A77FF97-76A3-4983-989F-03E7D82CD287}">
      <dgm:prSet/>
      <dgm:spPr/>
      <dgm:t>
        <a:bodyPr/>
        <a:lstStyle/>
        <a:p>
          <a:endParaRPr lang="id-ID" b="1"/>
        </a:p>
      </dgm:t>
    </dgm:pt>
    <dgm:pt modelId="{71F8E210-4473-4A85-8E3B-073504C6A6CA}" type="sibTrans" cxnId="{0A77FF97-76A3-4983-989F-03E7D82CD287}">
      <dgm:prSet/>
      <dgm:spPr/>
      <dgm:t>
        <a:bodyPr/>
        <a:lstStyle/>
        <a:p>
          <a:endParaRPr lang="id-ID" b="1"/>
        </a:p>
      </dgm:t>
    </dgm:pt>
    <dgm:pt modelId="{C1ABE467-E562-4148-B078-9FC041B891A5}">
      <dgm:prSet/>
      <dgm:spPr/>
      <dgm:t>
        <a:bodyPr/>
        <a:lstStyle/>
        <a:p>
          <a:r>
            <a:rPr lang="id-ID" b="1" dirty="0" smtClean="0"/>
            <a:t>PEMBENTUKAN ASAM L-MALAT</a:t>
          </a:r>
          <a:endParaRPr lang="id-ID" b="1" dirty="0"/>
        </a:p>
      </dgm:t>
    </dgm:pt>
    <dgm:pt modelId="{77F8EEE6-EFAD-48E6-AD84-78C9D0A63194}" type="parTrans" cxnId="{D0414939-A803-4DA4-AB70-DB173845C091}">
      <dgm:prSet/>
      <dgm:spPr/>
      <dgm:t>
        <a:bodyPr/>
        <a:lstStyle/>
        <a:p>
          <a:endParaRPr lang="id-ID" b="1"/>
        </a:p>
      </dgm:t>
    </dgm:pt>
    <dgm:pt modelId="{A95460BB-57BB-425D-8681-E9019192EC57}" type="sibTrans" cxnId="{D0414939-A803-4DA4-AB70-DB173845C091}">
      <dgm:prSet/>
      <dgm:spPr/>
      <dgm:t>
        <a:bodyPr/>
        <a:lstStyle/>
        <a:p>
          <a:endParaRPr lang="id-ID" b="1"/>
        </a:p>
      </dgm:t>
    </dgm:pt>
    <dgm:pt modelId="{033AAD43-1353-4AAC-9EBC-3A87F0BCD1A3}">
      <dgm:prSet/>
      <dgm:spPr/>
      <dgm:t>
        <a:bodyPr/>
        <a:lstStyle/>
        <a:p>
          <a:r>
            <a:rPr lang="id-ID" b="1" dirty="0" smtClean="0"/>
            <a:t>OKSIDASI L-MALAT MENJADI OKSALOASETAT</a:t>
          </a:r>
          <a:endParaRPr lang="id-ID" b="1" dirty="0"/>
        </a:p>
      </dgm:t>
    </dgm:pt>
    <dgm:pt modelId="{499736E8-244C-478F-A88F-4DF144A20E17}" type="parTrans" cxnId="{C6062F44-4453-42DE-83AF-18FC9455A2E5}">
      <dgm:prSet/>
      <dgm:spPr/>
      <dgm:t>
        <a:bodyPr/>
        <a:lstStyle/>
        <a:p>
          <a:endParaRPr lang="id-ID" b="1"/>
        </a:p>
      </dgm:t>
    </dgm:pt>
    <dgm:pt modelId="{910997B6-4C51-42BF-9449-F2EBA455EC1E}" type="sibTrans" cxnId="{C6062F44-4453-42DE-83AF-18FC9455A2E5}">
      <dgm:prSet/>
      <dgm:spPr/>
      <dgm:t>
        <a:bodyPr/>
        <a:lstStyle/>
        <a:p>
          <a:endParaRPr lang="id-ID" b="1"/>
        </a:p>
      </dgm:t>
    </dgm:pt>
    <dgm:pt modelId="{95B10F17-F550-49B1-A18E-5182D6ECF037}" type="pres">
      <dgm:prSet presAssocID="{87C40EFD-5215-437A-94B0-4A9DD0E4D499}" presName="linearFlow" presStyleCnt="0">
        <dgm:presLayoutVars>
          <dgm:dir/>
          <dgm:resizeHandles val="exact"/>
        </dgm:presLayoutVars>
      </dgm:prSet>
      <dgm:spPr/>
    </dgm:pt>
    <dgm:pt modelId="{8C591388-2F3F-4C37-848B-2088C15CD3FA}" type="pres">
      <dgm:prSet presAssocID="{CC4E5C49-7D81-4BA4-8640-74C8E947A516}" presName="composite" presStyleCnt="0"/>
      <dgm:spPr/>
    </dgm:pt>
    <dgm:pt modelId="{76CAF024-26A4-492E-9A41-D5DEA5B172BC}" type="pres">
      <dgm:prSet presAssocID="{CC4E5C49-7D81-4BA4-8640-74C8E947A516}" presName="imgShp" presStyleLbl="fgImgPlace1" presStyleIdx="0" presStyleCnt="8"/>
      <dgm:spPr/>
    </dgm:pt>
    <dgm:pt modelId="{D3E77E06-F990-4DD8-938B-3505C58CF626}" type="pres">
      <dgm:prSet presAssocID="{CC4E5C49-7D81-4BA4-8640-74C8E947A516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19DEF6-BD73-444A-8CE1-A3CBDDBD7C3D}" type="pres">
      <dgm:prSet presAssocID="{5C46398A-9D37-43A4-8206-527145B4BBBE}" presName="spacing" presStyleCnt="0"/>
      <dgm:spPr/>
    </dgm:pt>
    <dgm:pt modelId="{E0ECD0FB-6A80-4237-AE42-8E7F062B0201}" type="pres">
      <dgm:prSet presAssocID="{5E505CC9-F3FB-405E-8FEC-20DE73FD8B16}" presName="composite" presStyleCnt="0"/>
      <dgm:spPr/>
    </dgm:pt>
    <dgm:pt modelId="{6B683903-B10C-470E-B880-012ADA9CF94A}" type="pres">
      <dgm:prSet presAssocID="{5E505CC9-F3FB-405E-8FEC-20DE73FD8B16}" presName="imgShp" presStyleLbl="fgImgPlace1" presStyleIdx="1" presStyleCnt="8"/>
      <dgm:spPr/>
    </dgm:pt>
    <dgm:pt modelId="{CAB76C74-3D12-4C65-9C7B-8DC2F43CA5EB}" type="pres">
      <dgm:prSet presAssocID="{5E505CC9-F3FB-405E-8FEC-20DE73FD8B16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2F7FE0-CF6E-4B4B-9363-4B4A15C90A99}" type="pres">
      <dgm:prSet presAssocID="{8517FA27-BD98-4C60-8C22-70D5751A1D40}" presName="spacing" presStyleCnt="0"/>
      <dgm:spPr/>
    </dgm:pt>
    <dgm:pt modelId="{1215ED5F-82B8-4111-AAC2-9255D8B1267C}" type="pres">
      <dgm:prSet presAssocID="{F21BCCB0-3970-4970-80FB-4D8B97773F4E}" presName="composite" presStyleCnt="0"/>
      <dgm:spPr/>
    </dgm:pt>
    <dgm:pt modelId="{AD831E4D-406E-4496-9D3F-8741FDC916F0}" type="pres">
      <dgm:prSet presAssocID="{F21BCCB0-3970-4970-80FB-4D8B97773F4E}" presName="imgShp" presStyleLbl="fgImgPlace1" presStyleIdx="2" presStyleCnt="8"/>
      <dgm:spPr/>
    </dgm:pt>
    <dgm:pt modelId="{AEF3BFFD-C5BF-42A4-9330-F390DBC9DD89}" type="pres">
      <dgm:prSet presAssocID="{F21BCCB0-3970-4970-80FB-4D8B97773F4E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14E48E-9262-40B5-9CA7-2962A733C0E3}" type="pres">
      <dgm:prSet presAssocID="{9C2F906E-307C-45A7-BEDA-6A32818521BB}" presName="spacing" presStyleCnt="0"/>
      <dgm:spPr/>
    </dgm:pt>
    <dgm:pt modelId="{97C3E711-168A-493E-AD78-5EBC62A0BE8A}" type="pres">
      <dgm:prSet presAssocID="{15C30822-FD95-485F-B66B-083111D4CB97}" presName="composite" presStyleCnt="0"/>
      <dgm:spPr/>
    </dgm:pt>
    <dgm:pt modelId="{278E16F0-CD89-4A90-A992-E3B682F7B717}" type="pres">
      <dgm:prSet presAssocID="{15C30822-FD95-485F-B66B-083111D4CB97}" presName="imgShp" presStyleLbl="fgImgPlace1" presStyleIdx="3" presStyleCnt="8"/>
      <dgm:spPr/>
    </dgm:pt>
    <dgm:pt modelId="{E55C4AA6-B9C8-4336-8555-DA395F65CBFD}" type="pres">
      <dgm:prSet presAssocID="{15C30822-FD95-485F-B66B-083111D4CB97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631CEC-C86E-4251-B1F4-63ECA9B2DB2B}" type="pres">
      <dgm:prSet presAssocID="{8C115E97-01B4-4E95-9E62-EE13CACB306F}" presName="spacing" presStyleCnt="0"/>
      <dgm:spPr/>
    </dgm:pt>
    <dgm:pt modelId="{F827BAF7-81C7-4F0C-BBD8-9711D546AAAC}" type="pres">
      <dgm:prSet presAssocID="{AE99B1BD-9E9D-4B81-B789-E8BCD553B276}" presName="composite" presStyleCnt="0"/>
      <dgm:spPr/>
    </dgm:pt>
    <dgm:pt modelId="{BEDE1EB0-01C2-411A-95C1-8442FB4D591B}" type="pres">
      <dgm:prSet presAssocID="{AE99B1BD-9E9D-4B81-B789-E8BCD553B276}" presName="imgShp" presStyleLbl="fgImgPlace1" presStyleIdx="4" presStyleCnt="8"/>
      <dgm:spPr/>
    </dgm:pt>
    <dgm:pt modelId="{F94AC69B-A283-420D-9F5D-5735F85ECC4C}" type="pres">
      <dgm:prSet presAssocID="{AE99B1BD-9E9D-4B81-B789-E8BCD553B276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3F7B58-949B-4358-B7DE-0C7BA9EE5BE9}" type="pres">
      <dgm:prSet presAssocID="{80D7DCE3-898B-4ADE-8EC4-E3830BDC86D8}" presName="spacing" presStyleCnt="0"/>
      <dgm:spPr/>
    </dgm:pt>
    <dgm:pt modelId="{71AD7D44-BD4E-4781-924B-D6AE82BE2B12}" type="pres">
      <dgm:prSet presAssocID="{175CEAF4-2E3F-43BC-B6E2-AF974579EB00}" presName="composite" presStyleCnt="0"/>
      <dgm:spPr/>
    </dgm:pt>
    <dgm:pt modelId="{C1BC5585-2122-42F1-8D4E-C06CFD626748}" type="pres">
      <dgm:prSet presAssocID="{175CEAF4-2E3F-43BC-B6E2-AF974579EB00}" presName="imgShp" presStyleLbl="fgImgPlace1" presStyleIdx="5" presStyleCnt="8"/>
      <dgm:spPr/>
    </dgm:pt>
    <dgm:pt modelId="{50D118F2-814C-42A8-95D4-0D30C31240FA}" type="pres">
      <dgm:prSet presAssocID="{175CEAF4-2E3F-43BC-B6E2-AF974579EB00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EE6FB9-5588-4513-9ABE-64ECC481CDBF}" type="pres">
      <dgm:prSet presAssocID="{71F8E210-4473-4A85-8E3B-073504C6A6CA}" presName="spacing" presStyleCnt="0"/>
      <dgm:spPr/>
    </dgm:pt>
    <dgm:pt modelId="{F4746D5D-9D4B-48DD-851B-A311BF06C4C2}" type="pres">
      <dgm:prSet presAssocID="{C1ABE467-E562-4148-B078-9FC041B891A5}" presName="composite" presStyleCnt="0"/>
      <dgm:spPr/>
    </dgm:pt>
    <dgm:pt modelId="{8F8201FB-6CA9-480A-A2DC-039B27F905EE}" type="pres">
      <dgm:prSet presAssocID="{C1ABE467-E562-4148-B078-9FC041B891A5}" presName="imgShp" presStyleLbl="fgImgPlace1" presStyleIdx="6" presStyleCnt="8"/>
      <dgm:spPr/>
    </dgm:pt>
    <dgm:pt modelId="{C103F3C9-0266-4C7C-A3B7-3BA7DB1D6979}" type="pres">
      <dgm:prSet presAssocID="{C1ABE467-E562-4148-B078-9FC041B891A5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6605A4-5976-4BA5-9FE1-FCD7A75E4D1C}" type="pres">
      <dgm:prSet presAssocID="{A95460BB-57BB-425D-8681-E9019192EC57}" presName="spacing" presStyleCnt="0"/>
      <dgm:spPr/>
    </dgm:pt>
    <dgm:pt modelId="{169CF730-29E4-43DC-A693-5581733D9EE2}" type="pres">
      <dgm:prSet presAssocID="{033AAD43-1353-4AAC-9EBC-3A87F0BCD1A3}" presName="composite" presStyleCnt="0"/>
      <dgm:spPr/>
    </dgm:pt>
    <dgm:pt modelId="{198D0871-FA54-48E4-9055-F6E130B61A4F}" type="pres">
      <dgm:prSet presAssocID="{033AAD43-1353-4AAC-9EBC-3A87F0BCD1A3}" presName="imgShp" presStyleLbl="fgImgPlace1" presStyleIdx="7" presStyleCnt="8"/>
      <dgm:spPr/>
    </dgm:pt>
    <dgm:pt modelId="{14B41D1D-2CA6-4BAA-BACA-CA91670153AE}" type="pres">
      <dgm:prSet presAssocID="{033AAD43-1353-4AAC-9EBC-3A87F0BCD1A3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6872EA2-6AA3-46F6-AA97-A923583E0D29}" srcId="{87C40EFD-5215-437A-94B0-4A9DD0E4D499}" destId="{15C30822-FD95-485F-B66B-083111D4CB97}" srcOrd="3" destOrd="0" parTransId="{A3BAE8B3-B4A8-4D11-8857-84367D373261}" sibTransId="{8C115E97-01B4-4E95-9E62-EE13CACB306F}"/>
    <dgm:cxn modelId="{D270A41F-E88B-44D5-835C-A11A57C64C31}" srcId="{87C40EFD-5215-437A-94B0-4A9DD0E4D499}" destId="{AE99B1BD-9E9D-4B81-B789-E8BCD553B276}" srcOrd="4" destOrd="0" parTransId="{D7DD74EF-F761-4787-A6D9-226F54CA2FEE}" sibTransId="{80D7DCE3-898B-4ADE-8EC4-E3830BDC86D8}"/>
    <dgm:cxn modelId="{5BF77872-622C-4F4B-9B72-05F4E305FCD8}" type="presOf" srcId="{5E505CC9-F3FB-405E-8FEC-20DE73FD8B16}" destId="{CAB76C74-3D12-4C65-9C7B-8DC2F43CA5EB}" srcOrd="0" destOrd="0" presId="urn:microsoft.com/office/officeart/2005/8/layout/vList3#1"/>
    <dgm:cxn modelId="{EBCB94DA-D92D-455F-9F7B-B8B9594B7C3D}" type="presOf" srcId="{AE99B1BD-9E9D-4B81-B789-E8BCD553B276}" destId="{F94AC69B-A283-420D-9F5D-5735F85ECC4C}" srcOrd="0" destOrd="0" presId="urn:microsoft.com/office/officeart/2005/8/layout/vList3#1"/>
    <dgm:cxn modelId="{91BE7661-E710-46A4-8001-FFBF25DDA5E4}" type="presOf" srcId="{F21BCCB0-3970-4970-80FB-4D8B97773F4E}" destId="{AEF3BFFD-C5BF-42A4-9330-F390DBC9DD89}" srcOrd="0" destOrd="0" presId="urn:microsoft.com/office/officeart/2005/8/layout/vList3#1"/>
    <dgm:cxn modelId="{ED3491C4-2547-4A43-9A7C-B85420446FB1}" type="presOf" srcId="{87C40EFD-5215-437A-94B0-4A9DD0E4D499}" destId="{95B10F17-F550-49B1-A18E-5182D6ECF037}" srcOrd="0" destOrd="0" presId="urn:microsoft.com/office/officeart/2005/8/layout/vList3#1"/>
    <dgm:cxn modelId="{C6062F44-4453-42DE-83AF-18FC9455A2E5}" srcId="{87C40EFD-5215-437A-94B0-4A9DD0E4D499}" destId="{033AAD43-1353-4AAC-9EBC-3A87F0BCD1A3}" srcOrd="7" destOrd="0" parTransId="{499736E8-244C-478F-A88F-4DF144A20E17}" sibTransId="{910997B6-4C51-42BF-9449-F2EBA455EC1E}"/>
    <dgm:cxn modelId="{A7522BFD-D6AB-4009-8883-784159097F3D}" srcId="{87C40EFD-5215-437A-94B0-4A9DD0E4D499}" destId="{F21BCCB0-3970-4970-80FB-4D8B97773F4E}" srcOrd="2" destOrd="0" parTransId="{D280B73A-ADAD-47C8-A42C-89F4C3D442EF}" sibTransId="{9C2F906E-307C-45A7-BEDA-6A32818521BB}"/>
    <dgm:cxn modelId="{F4793162-F0DA-4BAA-9F12-6FD850078C9F}" type="presOf" srcId="{C1ABE467-E562-4148-B078-9FC041B891A5}" destId="{C103F3C9-0266-4C7C-A3B7-3BA7DB1D6979}" srcOrd="0" destOrd="0" presId="urn:microsoft.com/office/officeart/2005/8/layout/vList3#1"/>
    <dgm:cxn modelId="{509E7E99-188D-46AF-A217-2ED2C81E4001}" srcId="{87C40EFD-5215-437A-94B0-4A9DD0E4D499}" destId="{CC4E5C49-7D81-4BA4-8640-74C8E947A516}" srcOrd="0" destOrd="0" parTransId="{AD05FC96-8915-4548-8AB8-E3240EFC7DC6}" sibTransId="{5C46398A-9D37-43A4-8206-527145B4BBBE}"/>
    <dgm:cxn modelId="{D0414939-A803-4DA4-AB70-DB173845C091}" srcId="{87C40EFD-5215-437A-94B0-4A9DD0E4D499}" destId="{C1ABE467-E562-4148-B078-9FC041B891A5}" srcOrd="6" destOrd="0" parTransId="{77F8EEE6-EFAD-48E6-AD84-78C9D0A63194}" sibTransId="{A95460BB-57BB-425D-8681-E9019192EC57}"/>
    <dgm:cxn modelId="{0A77FF97-76A3-4983-989F-03E7D82CD287}" srcId="{87C40EFD-5215-437A-94B0-4A9DD0E4D499}" destId="{175CEAF4-2E3F-43BC-B6E2-AF974579EB00}" srcOrd="5" destOrd="0" parTransId="{C1841D92-E68A-47BF-8EB2-AF7C2D862B95}" sibTransId="{71F8E210-4473-4A85-8E3B-073504C6A6CA}"/>
    <dgm:cxn modelId="{F207F2E7-3024-4641-B0FF-4507B5F34539}" type="presOf" srcId="{CC4E5C49-7D81-4BA4-8640-74C8E947A516}" destId="{D3E77E06-F990-4DD8-938B-3505C58CF626}" srcOrd="0" destOrd="0" presId="urn:microsoft.com/office/officeart/2005/8/layout/vList3#1"/>
    <dgm:cxn modelId="{69DCFA62-C6FF-40EF-A6DD-053443BEE3AC}" type="presOf" srcId="{15C30822-FD95-485F-B66B-083111D4CB97}" destId="{E55C4AA6-B9C8-4336-8555-DA395F65CBFD}" srcOrd="0" destOrd="0" presId="urn:microsoft.com/office/officeart/2005/8/layout/vList3#1"/>
    <dgm:cxn modelId="{5354ED8C-3B06-4B0C-B496-C72CF52FE3B5}" srcId="{87C40EFD-5215-437A-94B0-4A9DD0E4D499}" destId="{5E505CC9-F3FB-405E-8FEC-20DE73FD8B16}" srcOrd="1" destOrd="0" parTransId="{5FFABCEF-84D1-4C28-82C5-F2CBD78FA0DE}" sibTransId="{8517FA27-BD98-4C60-8C22-70D5751A1D40}"/>
    <dgm:cxn modelId="{237AF153-4759-4041-B2ED-208478680CBA}" type="presOf" srcId="{175CEAF4-2E3F-43BC-B6E2-AF974579EB00}" destId="{50D118F2-814C-42A8-95D4-0D30C31240FA}" srcOrd="0" destOrd="0" presId="urn:microsoft.com/office/officeart/2005/8/layout/vList3#1"/>
    <dgm:cxn modelId="{7DFBA9CC-8D96-427F-8342-743799F8BC5A}" type="presOf" srcId="{033AAD43-1353-4AAC-9EBC-3A87F0BCD1A3}" destId="{14B41D1D-2CA6-4BAA-BACA-CA91670153AE}" srcOrd="0" destOrd="0" presId="urn:microsoft.com/office/officeart/2005/8/layout/vList3#1"/>
    <dgm:cxn modelId="{B7B0DEF1-85E3-4842-8578-40D1D13F935C}" type="presParOf" srcId="{95B10F17-F550-49B1-A18E-5182D6ECF037}" destId="{8C591388-2F3F-4C37-848B-2088C15CD3FA}" srcOrd="0" destOrd="0" presId="urn:microsoft.com/office/officeart/2005/8/layout/vList3#1"/>
    <dgm:cxn modelId="{7491F0F2-2089-4477-9233-3ECA4ADEF02A}" type="presParOf" srcId="{8C591388-2F3F-4C37-848B-2088C15CD3FA}" destId="{76CAF024-26A4-492E-9A41-D5DEA5B172BC}" srcOrd="0" destOrd="0" presId="urn:microsoft.com/office/officeart/2005/8/layout/vList3#1"/>
    <dgm:cxn modelId="{7461E476-97ED-4E32-A4C1-162610E0753B}" type="presParOf" srcId="{8C591388-2F3F-4C37-848B-2088C15CD3FA}" destId="{D3E77E06-F990-4DD8-938B-3505C58CF626}" srcOrd="1" destOrd="0" presId="urn:microsoft.com/office/officeart/2005/8/layout/vList3#1"/>
    <dgm:cxn modelId="{B99B30F5-1689-4898-A5CE-8D37E036D7C3}" type="presParOf" srcId="{95B10F17-F550-49B1-A18E-5182D6ECF037}" destId="{3F19DEF6-BD73-444A-8CE1-A3CBDDBD7C3D}" srcOrd="1" destOrd="0" presId="urn:microsoft.com/office/officeart/2005/8/layout/vList3#1"/>
    <dgm:cxn modelId="{4232EAC1-5E4C-485D-A9F6-B3A2B3C51EB9}" type="presParOf" srcId="{95B10F17-F550-49B1-A18E-5182D6ECF037}" destId="{E0ECD0FB-6A80-4237-AE42-8E7F062B0201}" srcOrd="2" destOrd="0" presId="urn:microsoft.com/office/officeart/2005/8/layout/vList3#1"/>
    <dgm:cxn modelId="{A873A417-6485-4530-96F3-E26764325CC2}" type="presParOf" srcId="{E0ECD0FB-6A80-4237-AE42-8E7F062B0201}" destId="{6B683903-B10C-470E-B880-012ADA9CF94A}" srcOrd="0" destOrd="0" presId="urn:microsoft.com/office/officeart/2005/8/layout/vList3#1"/>
    <dgm:cxn modelId="{0649EDE9-2AF2-4EDA-8F3B-14A1987A2643}" type="presParOf" srcId="{E0ECD0FB-6A80-4237-AE42-8E7F062B0201}" destId="{CAB76C74-3D12-4C65-9C7B-8DC2F43CA5EB}" srcOrd="1" destOrd="0" presId="urn:microsoft.com/office/officeart/2005/8/layout/vList3#1"/>
    <dgm:cxn modelId="{2F53A543-7477-45A3-BEEF-C79586E3CD00}" type="presParOf" srcId="{95B10F17-F550-49B1-A18E-5182D6ECF037}" destId="{912F7FE0-CF6E-4B4B-9363-4B4A15C90A99}" srcOrd="3" destOrd="0" presId="urn:microsoft.com/office/officeart/2005/8/layout/vList3#1"/>
    <dgm:cxn modelId="{9B209A50-0E40-4630-967D-101178FA142A}" type="presParOf" srcId="{95B10F17-F550-49B1-A18E-5182D6ECF037}" destId="{1215ED5F-82B8-4111-AAC2-9255D8B1267C}" srcOrd="4" destOrd="0" presId="urn:microsoft.com/office/officeart/2005/8/layout/vList3#1"/>
    <dgm:cxn modelId="{4EBD069E-E7A3-48E8-98DC-87B0A4FAA0EB}" type="presParOf" srcId="{1215ED5F-82B8-4111-AAC2-9255D8B1267C}" destId="{AD831E4D-406E-4496-9D3F-8741FDC916F0}" srcOrd="0" destOrd="0" presId="urn:microsoft.com/office/officeart/2005/8/layout/vList3#1"/>
    <dgm:cxn modelId="{9FDAD5BE-AA4D-4E0B-9861-4FC50CC2323C}" type="presParOf" srcId="{1215ED5F-82B8-4111-AAC2-9255D8B1267C}" destId="{AEF3BFFD-C5BF-42A4-9330-F390DBC9DD89}" srcOrd="1" destOrd="0" presId="urn:microsoft.com/office/officeart/2005/8/layout/vList3#1"/>
    <dgm:cxn modelId="{D61690C3-70FB-4384-8770-233FABBC2902}" type="presParOf" srcId="{95B10F17-F550-49B1-A18E-5182D6ECF037}" destId="{6814E48E-9262-40B5-9CA7-2962A733C0E3}" srcOrd="5" destOrd="0" presId="urn:microsoft.com/office/officeart/2005/8/layout/vList3#1"/>
    <dgm:cxn modelId="{ADCCBB3A-D7EC-4BFE-A624-7A834BDF6249}" type="presParOf" srcId="{95B10F17-F550-49B1-A18E-5182D6ECF037}" destId="{97C3E711-168A-493E-AD78-5EBC62A0BE8A}" srcOrd="6" destOrd="0" presId="urn:microsoft.com/office/officeart/2005/8/layout/vList3#1"/>
    <dgm:cxn modelId="{67F412AE-FD94-4CE8-BD06-3B05F56CF3B8}" type="presParOf" srcId="{97C3E711-168A-493E-AD78-5EBC62A0BE8A}" destId="{278E16F0-CD89-4A90-A992-E3B682F7B717}" srcOrd="0" destOrd="0" presId="urn:microsoft.com/office/officeart/2005/8/layout/vList3#1"/>
    <dgm:cxn modelId="{68AE91C2-56BA-409B-A3F4-02CB71525AB3}" type="presParOf" srcId="{97C3E711-168A-493E-AD78-5EBC62A0BE8A}" destId="{E55C4AA6-B9C8-4336-8555-DA395F65CBFD}" srcOrd="1" destOrd="0" presId="urn:microsoft.com/office/officeart/2005/8/layout/vList3#1"/>
    <dgm:cxn modelId="{30832AD2-696C-4801-AC3B-C437BD37768F}" type="presParOf" srcId="{95B10F17-F550-49B1-A18E-5182D6ECF037}" destId="{D8631CEC-C86E-4251-B1F4-63ECA9B2DB2B}" srcOrd="7" destOrd="0" presId="urn:microsoft.com/office/officeart/2005/8/layout/vList3#1"/>
    <dgm:cxn modelId="{3A336ABF-75B4-4846-8B4B-5C4A0C3CCA92}" type="presParOf" srcId="{95B10F17-F550-49B1-A18E-5182D6ECF037}" destId="{F827BAF7-81C7-4F0C-BBD8-9711D546AAAC}" srcOrd="8" destOrd="0" presId="urn:microsoft.com/office/officeart/2005/8/layout/vList3#1"/>
    <dgm:cxn modelId="{902094B6-4068-474A-99AC-D668027957EB}" type="presParOf" srcId="{F827BAF7-81C7-4F0C-BBD8-9711D546AAAC}" destId="{BEDE1EB0-01C2-411A-95C1-8442FB4D591B}" srcOrd="0" destOrd="0" presId="urn:microsoft.com/office/officeart/2005/8/layout/vList3#1"/>
    <dgm:cxn modelId="{5FFD2028-0572-4BEA-9D50-35B2C1DDD669}" type="presParOf" srcId="{F827BAF7-81C7-4F0C-BBD8-9711D546AAAC}" destId="{F94AC69B-A283-420D-9F5D-5735F85ECC4C}" srcOrd="1" destOrd="0" presId="urn:microsoft.com/office/officeart/2005/8/layout/vList3#1"/>
    <dgm:cxn modelId="{77AC1DB3-C043-4B5F-8929-0746D88CD3F8}" type="presParOf" srcId="{95B10F17-F550-49B1-A18E-5182D6ECF037}" destId="{8D3F7B58-949B-4358-B7DE-0C7BA9EE5BE9}" srcOrd="9" destOrd="0" presId="urn:microsoft.com/office/officeart/2005/8/layout/vList3#1"/>
    <dgm:cxn modelId="{8C011795-052E-4FB2-87FA-0332FD4B5F4A}" type="presParOf" srcId="{95B10F17-F550-49B1-A18E-5182D6ECF037}" destId="{71AD7D44-BD4E-4781-924B-D6AE82BE2B12}" srcOrd="10" destOrd="0" presId="urn:microsoft.com/office/officeart/2005/8/layout/vList3#1"/>
    <dgm:cxn modelId="{CFDC1424-017E-40BD-8B55-A8E956DFC6E7}" type="presParOf" srcId="{71AD7D44-BD4E-4781-924B-D6AE82BE2B12}" destId="{C1BC5585-2122-42F1-8D4E-C06CFD626748}" srcOrd="0" destOrd="0" presId="urn:microsoft.com/office/officeart/2005/8/layout/vList3#1"/>
    <dgm:cxn modelId="{1BCA087D-0284-4E51-9A40-26B8E305C45C}" type="presParOf" srcId="{71AD7D44-BD4E-4781-924B-D6AE82BE2B12}" destId="{50D118F2-814C-42A8-95D4-0D30C31240FA}" srcOrd="1" destOrd="0" presId="urn:microsoft.com/office/officeart/2005/8/layout/vList3#1"/>
    <dgm:cxn modelId="{84582A76-50CD-412C-8FD1-A8406286F18F}" type="presParOf" srcId="{95B10F17-F550-49B1-A18E-5182D6ECF037}" destId="{78EE6FB9-5588-4513-9ABE-64ECC481CDBF}" srcOrd="11" destOrd="0" presId="urn:microsoft.com/office/officeart/2005/8/layout/vList3#1"/>
    <dgm:cxn modelId="{29F559C7-2955-4603-A079-8CEDC0009C55}" type="presParOf" srcId="{95B10F17-F550-49B1-A18E-5182D6ECF037}" destId="{F4746D5D-9D4B-48DD-851B-A311BF06C4C2}" srcOrd="12" destOrd="0" presId="urn:microsoft.com/office/officeart/2005/8/layout/vList3#1"/>
    <dgm:cxn modelId="{FA5A3AC6-264E-41ED-BD59-207DD21248B4}" type="presParOf" srcId="{F4746D5D-9D4B-48DD-851B-A311BF06C4C2}" destId="{8F8201FB-6CA9-480A-A2DC-039B27F905EE}" srcOrd="0" destOrd="0" presId="urn:microsoft.com/office/officeart/2005/8/layout/vList3#1"/>
    <dgm:cxn modelId="{23C2CC1F-E917-4741-84F8-34ECEDF4BDB9}" type="presParOf" srcId="{F4746D5D-9D4B-48DD-851B-A311BF06C4C2}" destId="{C103F3C9-0266-4C7C-A3B7-3BA7DB1D6979}" srcOrd="1" destOrd="0" presId="urn:microsoft.com/office/officeart/2005/8/layout/vList3#1"/>
    <dgm:cxn modelId="{6D9836B9-FD9F-497D-AB53-DAD6B0E2EFAF}" type="presParOf" srcId="{95B10F17-F550-49B1-A18E-5182D6ECF037}" destId="{856605A4-5976-4BA5-9FE1-FCD7A75E4D1C}" srcOrd="13" destOrd="0" presId="urn:microsoft.com/office/officeart/2005/8/layout/vList3#1"/>
    <dgm:cxn modelId="{AE14363C-BA45-4CA2-B433-345196843F62}" type="presParOf" srcId="{95B10F17-F550-49B1-A18E-5182D6ECF037}" destId="{169CF730-29E4-43DC-A693-5581733D9EE2}" srcOrd="14" destOrd="0" presId="urn:microsoft.com/office/officeart/2005/8/layout/vList3#1"/>
    <dgm:cxn modelId="{0651B1EE-C580-4D70-99AB-463BD417A9BA}" type="presParOf" srcId="{169CF730-29E4-43DC-A693-5581733D9EE2}" destId="{198D0871-FA54-48E4-9055-F6E130B61A4F}" srcOrd="0" destOrd="0" presId="urn:microsoft.com/office/officeart/2005/8/layout/vList3#1"/>
    <dgm:cxn modelId="{8C16A868-1ECE-4A31-BF74-819D7DD34077}" type="presParOf" srcId="{169CF730-29E4-43DC-A693-5581733D9EE2}" destId="{14B41D1D-2CA6-4BAA-BACA-CA91670153A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0C9AC-C302-483C-AFC0-4EC9F5A4FAA9}">
      <dsp:nvSpPr>
        <dsp:cNvPr id="0" name=""/>
        <dsp:cNvSpPr/>
      </dsp:nvSpPr>
      <dsp:spPr>
        <a:xfrm>
          <a:off x="5059605" y="2784972"/>
          <a:ext cx="91440" cy="518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540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ACEE9-D6A8-4CE2-B801-084B797753E5}">
      <dsp:nvSpPr>
        <dsp:cNvPr id="0" name=""/>
        <dsp:cNvSpPr/>
      </dsp:nvSpPr>
      <dsp:spPr>
        <a:xfrm>
          <a:off x="4015747" y="1134262"/>
          <a:ext cx="1089578" cy="518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370"/>
              </a:lnTo>
              <a:lnTo>
                <a:pt x="1089578" y="353370"/>
              </a:lnTo>
              <a:lnTo>
                <a:pt x="1089578" y="51854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9AA85-7EEF-40EF-A0C4-50FA6EC788A9}">
      <dsp:nvSpPr>
        <dsp:cNvPr id="0" name=""/>
        <dsp:cNvSpPr/>
      </dsp:nvSpPr>
      <dsp:spPr>
        <a:xfrm>
          <a:off x="2880449" y="2784972"/>
          <a:ext cx="91440" cy="518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540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CC7BC-816C-42E9-990C-CA2ABEAFCB00}">
      <dsp:nvSpPr>
        <dsp:cNvPr id="0" name=""/>
        <dsp:cNvSpPr/>
      </dsp:nvSpPr>
      <dsp:spPr>
        <a:xfrm>
          <a:off x="2926169" y="1134262"/>
          <a:ext cx="1089578" cy="518540"/>
        </a:xfrm>
        <a:custGeom>
          <a:avLst/>
          <a:gdLst/>
          <a:ahLst/>
          <a:cxnLst/>
          <a:rect l="0" t="0" r="0" b="0"/>
          <a:pathLst>
            <a:path>
              <a:moveTo>
                <a:pt x="1089578" y="0"/>
              </a:moveTo>
              <a:lnTo>
                <a:pt x="1089578" y="353370"/>
              </a:lnTo>
              <a:lnTo>
                <a:pt x="0" y="353370"/>
              </a:lnTo>
              <a:lnTo>
                <a:pt x="0" y="51854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B0DE3-618E-49E2-B8AE-E371B7334F23}">
      <dsp:nvSpPr>
        <dsp:cNvPr id="0" name=""/>
        <dsp:cNvSpPr/>
      </dsp:nvSpPr>
      <dsp:spPr>
        <a:xfrm>
          <a:off x="3124274" y="2091"/>
          <a:ext cx="1782946" cy="1132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5D1AE-EBC7-49AE-84BF-2DB5127E4089}">
      <dsp:nvSpPr>
        <dsp:cNvPr id="0" name=""/>
        <dsp:cNvSpPr/>
      </dsp:nvSpPr>
      <dsp:spPr>
        <a:xfrm>
          <a:off x="3322379" y="190291"/>
          <a:ext cx="1782946" cy="1132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METABOLISME</a:t>
          </a:r>
          <a:endParaRPr lang="en-US" sz="1800" kern="1200" dirty="0"/>
        </a:p>
      </dsp:txBody>
      <dsp:txXfrm>
        <a:off x="3355539" y="223451"/>
        <a:ext cx="1716626" cy="1065850"/>
      </dsp:txXfrm>
    </dsp:sp>
    <dsp:sp modelId="{59305C2B-8233-49A9-8848-271B8FEDEEC2}">
      <dsp:nvSpPr>
        <dsp:cNvPr id="0" name=""/>
        <dsp:cNvSpPr/>
      </dsp:nvSpPr>
      <dsp:spPr>
        <a:xfrm>
          <a:off x="2034696" y="1652802"/>
          <a:ext cx="1782946" cy="1132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33D3-6E6E-4A84-AF84-1F4E003EA179}">
      <dsp:nvSpPr>
        <dsp:cNvPr id="0" name=""/>
        <dsp:cNvSpPr/>
      </dsp:nvSpPr>
      <dsp:spPr>
        <a:xfrm>
          <a:off x="2232801" y="1841002"/>
          <a:ext cx="1782946" cy="1132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ANABOLISME</a:t>
          </a:r>
          <a:endParaRPr lang="en-US" sz="1800" kern="1200" dirty="0"/>
        </a:p>
      </dsp:txBody>
      <dsp:txXfrm>
        <a:off x="2265961" y="1874162"/>
        <a:ext cx="1716626" cy="1065850"/>
      </dsp:txXfrm>
    </dsp:sp>
    <dsp:sp modelId="{C517F48E-29C2-4825-807A-94A83A8AE749}">
      <dsp:nvSpPr>
        <dsp:cNvPr id="0" name=""/>
        <dsp:cNvSpPr/>
      </dsp:nvSpPr>
      <dsp:spPr>
        <a:xfrm>
          <a:off x="2034696" y="3303513"/>
          <a:ext cx="1782946" cy="1132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90CE0-6C49-41F1-A19F-BC5947C1F941}">
      <dsp:nvSpPr>
        <dsp:cNvPr id="0" name=""/>
        <dsp:cNvSpPr/>
      </dsp:nvSpPr>
      <dsp:spPr>
        <a:xfrm>
          <a:off x="2232801" y="3491712"/>
          <a:ext cx="1782946" cy="1132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EX: FOTOSINTESIS</a:t>
          </a:r>
          <a:endParaRPr lang="en-US" sz="1800" kern="1200" dirty="0"/>
        </a:p>
      </dsp:txBody>
      <dsp:txXfrm>
        <a:off x="2265961" y="3524872"/>
        <a:ext cx="1716626" cy="1065850"/>
      </dsp:txXfrm>
    </dsp:sp>
    <dsp:sp modelId="{6810936C-DBF5-4F8C-AED9-5556867FEAAB}">
      <dsp:nvSpPr>
        <dsp:cNvPr id="0" name=""/>
        <dsp:cNvSpPr/>
      </dsp:nvSpPr>
      <dsp:spPr>
        <a:xfrm>
          <a:off x="4213852" y="1652802"/>
          <a:ext cx="1782946" cy="1132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41565-CB13-4FDE-9B75-D376A0423136}">
      <dsp:nvSpPr>
        <dsp:cNvPr id="0" name=""/>
        <dsp:cNvSpPr/>
      </dsp:nvSpPr>
      <dsp:spPr>
        <a:xfrm>
          <a:off x="4411957" y="1841002"/>
          <a:ext cx="1782946" cy="1132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KATABOLISME</a:t>
          </a:r>
          <a:endParaRPr lang="en-US" sz="1800" kern="1200" dirty="0"/>
        </a:p>
      </dsp:txBody>
      <dsp:txXfrm>
        <a:off x="4445117" y="1874162"/>
        <a:ext cx="1716626" cy="1065850"/>
      </dsp:txXfrm>
    </dsp:sp>
    <dsp:sp modelId="{87161212-8550-4F1C-A3BE-E499FB6BB374}">
      <dsp:nvSpPr>
        <dsp:cNvPr id="0" name=""/>
        <dsp:cNvSpPr/>
      </dsp:nvSpPr>
      <dsp:spPr>
        <a:xfrm>
          <a:off x="4213852" y="3303513"/>
          <a:ext cx="1782946" cy="1132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3EF4C-16D5-4A74-94F9-3F2D440CE153}">
      <dsp:nvSpPr>
        <dsp:cNvPr id="0" name=""/>
        <dsp:cNvSpPr/>
      </dsp:nvSpPr>
      <dsp:spPr>
        <a:xfrm>
          <a:off x="4411957" y="3491712"/>
          <a:ext cx="1782946" cy="1132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EX: RESPIRASI</a:t>
          </a:r>
          <a:endParaRPr lang="en-US" sz="1800" kern="1200" dirty="0"/>
        </a:p>
      </dsp:txBody>
      <dsp:txXfrm>
        <a:off x="4445117" y="3524872"/>
        <a:ext cx="1716626" cy="1065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77E06-F990-4DD8-938B-3505C58CF626}">
      <dsp:nvSpPr>
        <dsp:cNvPr id="0" name=""/>
        <dsp:cNvSpPr/>
      </dsp:nvSpPr>
      <dsp:spPr>
        <a:xfrm rot="10800000">
          <a:off x="662498" y="1434"/>
          <a:ext cx="2185267" cy="4482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7686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b="1" kern="1200" dirty="0" smtClean="0"/>
            <a:t>PEMBENTUKAN SITRAT</a:t>
          </a:r>
          <a:endParaRPr lang="id-ID" sz="1000" b="1" kern="1200" dirty="0"/>
        </a:p>
      </dsp:txBody>
      <dsp:txXfrm rot="10800000">
        <a:off x="774571" y="1434"/>
        <a:ext cx="2073194" cy="448294"/>
      </dsp:txXfrm>
    </dsp:sp>
    <dsp:sp modelId="{76CAF024-26A4-492E-9A41-D5DEA5B172BC}">
      <dsp:nvSpPr>
        <dsp:cNvPr id="0" name=""/>
        <dsp:cNvSpPr/>
      </dsp:nvSpPr>
      <dsp:spPr>
        <a:xfrm>
          <a:off x="438350" y="1434"/>
          <a:ext cx="448294" cy="4482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B76C74-3D12-4C65-9C7B-8DC2F43CA5EB}">
      <dsp:nvSpPr>
        <dsp:cNvPr id="0" name=""/>
        <dsp:cNvSpPr/>
      </dsp:nvSpPr>
      <dsp:spPr>
        <a:xfrm rot="10800000">
          <a:off x="662498" y="583548"/>
          <a:ext cx="2185267" cy="4482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7686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b="1" kern="1200" dirty="0" smtClean="0"/>
            <a:t>INTERKONVERSI ASAM SITRAT MENJADI ASAM ISOSITRAT</a:t>
          </a:r>
          <a:endParaRPr lang="id-ID" sz="1000" b="1" kern="1200" dirty="0"/>
        </a:p>
      </dsp:txBody>
      <dsp:txXfrm rot="10800000">
        <a:off x="774571" y="583548"/>
        <a:ext cx="2073194" cy="448294"/>
      </dsp:txXfrm>
    </dsp:sp>
    <dsp:sp modelId="{6B683903-B10C-470E-B880-012ADA9CF94A}">
      <dsp:nvSpPr>
        <dsp:cNvPr id="0" name=""/>
        <dsp:cNvSpPr/>
      </dsp:nvSpPr>
      <dsp:spPr>
        <a:xfrm>
          <a:off x="438350" y="583548"/>
          <a:ext cx="448294" cy="4482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F3BFFD-C5BF-42A4-9330-F390DBC9DD89}">
      <dsp:nvSpPr>
        <dsp:cNvPr id="0" name=""/>
        <dsp:cNvSpPr/>
      </dsp:nvSpPr>
      <dsp:spPr>
        <a:xfrm rot="10800000">
          <a:off x="662498" y="1165662"/>
          <a:ext cx="2185267" cy="4482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7686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b="1" kern="1200" dirty="0" smtClean="0"/>
            <a:t>PEMBENTUKAN ALFA-KETOGLUTARAT</a:t>
          </a:r>
          <a:endParaRPr lang="id-ID" sz="1000" b="1" kern="1200" dirty="0"/>
        </a:p>
      </dsp:txBody>
      <dsp:txXfrm rot="10800000">
        <a:off x="774571" y="1165662"/>
        <a:ext cx="2073194" cy="448294"/>
      </dsp:txXfrm>
    </dsp:sp>
    <dsp:sp modelId="{AD831E4D-406E-4496-9D3F-8741FDC916F0}">
      <dsp:nvSpPr>
        <dsp:cNvPr id="0" name=""/>
        <dsp:cNvSpPr/>
      </dsp:nvSpPr>
      <dsp:spPr>
        <a:xfrm>
          <a:off x="438350" y="1165662"/>
          <a:ext cx="448294" cy="4482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55C4AA6-B9C8-4336-8555-DA395F65CBFD}">
      <dsp:nvSpPr>
        <dsp:cNvPr id="0" name=""/>
        <dsp:cNvSpPr/>
      </dsp:nvSpPr>
      <dsp:spPr>
        <a:xfrm rot="10800000">
          <a:off x="662498" y="1747776"/>
          <a:ext cx="2185267" cy="4482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7686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b="1" kern="1200" dirty="0" smtClean="0"/>
            <a:t>PEMBENTUKAN SUKSINIL-KoA </a:t>
          </a:r>
          <a:endParaRPr lang="id-ID" sz="1000" b="1" kern="1200" dirty="0"/>
        </a:p>
      </dsp:txBody>
      <dsp:txXfrm rot="10800000">
        <a:off x="774571" y="1747776"/>
        <a:ext cx="2073194" cy="448294"/>
      </dsp:txXfrm>
    </dsp:sp>
    <dsp:sp modelId="{278E16F0-CD89-4A90-A992-E3B682F7B717}">
      <dsp:nvSpPr>
        <dsp:cNvPr id="0" name=""/>
        <dsp:cNvSpPr/>
      </dsp:nvSpPr>
      <dsp:spPr>
        <a:xfrm>
          <a:off x="438350" y="1747776"/>
          <a:ext cx="448294" cy="4482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AC69B-A283-420D-9F5D-5735F85ECC4C}">
      <dsp:nvSpPr>
        <dsp:cNvPr id="0" name=""/>
        <dsp:cNvSpPr/>
      </dsp:nvSpPr>
      <dsp:spPr>
        <a:xfrm rot="10800000">
          <a:off x="662498" y="2329891"/>
          <a:ext cx="2185267" cy="4482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7686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b="1" kern="1200" dirty="0" smtClean="0"/>
            <a:t>PEMBENTUKAN ASAM SUKSINAT</a:t>
          </a:r>
          <a:endParaRPr lang="id-ID" sz="1000" b="1" kern="1200" dirty="0"/>
        </a:p>
      </dsp:txBody>
      <dsp:txXfrm rot="10800000">
        <a:off x="774571" y="2329891"/>
        <a:ext cx="2073194" cy="448294"/>
      </dsp:txXfrm>
    </dsp:sp>
    <dsp:sp modelId="{BEDE1EB0-01C2-411A-95C1-8442FB4D591B}">
      <dsp:nvSpPr>
        <dsp:cNvPr id="0" name=""/>
        <dsp:cNvSpPr/>
      </dsp:nvSpPr>
      <dsp:spPr>
        <a:xfrm>
          <a:off x="438350" y="2329891"/>
          <a:ext cx="448294" cy="4482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0D118F2-814C-42A8-95D4-0D30C31240FA}">
      <dsp:nvSpPr>
        <dsp:cNvPr id="0" name=""/>
        <dsp:cNvSpPr/>
      </dsp:nvSpPr>
      <dsp:spPr>
        <a:xfrm rot="10800000">
          <a:off x="662498" y="2912005"/>
          <a:ext cx="2185267" cy="4482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7686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b="1" kern="1200" dirty="0" smtClean="0"/>
            <a:t>PEMBENTUKAN ASAM FUMARAT</a:t>
          </a:r>
          <a:endParaRPr lang="id-ID" sz="1000" b="1" kern="1200" dirty="0"/>
        </a:p>
      </dsp:txBody>
      <dsp:txXfrm rot="10800000">
        <a:off x="774571" y="2912005"/>
        <a:ext cx="2073194" cy="448294"/>
      </dsp:txXfrm>
    </dsp:sp>
    <dsp:sp modelId="{C1BC5585-2122-42F1-8D4E-C06CFD626748}">
      <dsp:nvSpPr>
        <dsp:cNvPr id="0" name=""/>
        <dsp:cNvSpPr/>
      </dsp:nvSpPr>
      <dsp:spPr>
        <a:xfrm>
          <a:off x="438350" y="2912005"/>
          <a:ext cx="448294" cy="4482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103F3C9-0266-4C7C-A3B7-3BA7DB1D6979}">
      <dsp:nvSpPr>
        <dsp:cNvPr id="0" name=""/>
        <dsp:cNvSpPr/>
      </dsp:nvSpPr>
      <dsp:spPr>
        <a:xfrm rot="10800000">
          <a:off x="662498" y="3494119"/>
          <a:ext cx="2185267" cy="4482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7686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b="1" kern="1200" dirty="0" smtClean="0"/>
            <a:t>PEMBENTUKAN ASAM L-MALAT</a:t>
          </a:r>
          <a:endParaRPr lang="id-ID" sz="1000" b="1" kern="1200" dirty="0"/>
        </a:p>
      </dsp:txBody>
      <dsp:txXfrm rot="10800000">
        <a:off x="774571" y="3494119"/>
        <a:ext cx="2073194" cy="448294"/>
      </dsp:txXfrm>
    </dsp:sp>
    <dsp:sp modelId="{8F8201FB-6CA9-480A-A2DC-039B27F905EE}">
      <dsp:nvSpPr>
        <dsp:cNvPr id="0" name=""/>
        <dsp:cNvSpPr/>
      </dsp:nvSpPr>
      <dsp:spPr>
        <a:xfrm>
          <a:off x="438350" y="3494119"/>
          <a:ext cx="448294" cy="4482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B41D1D-2CA6-4BAA-BACA-CA91670153AE}">
      <dsp:nvSpPr>
        <dsp:cNvPr id="0" name=""/>
        <dsp:cNvSpPr/>
      </dsp:nvSpPr>
      <dsp:spPr>
        <a:xfrm rot="10800000">
          <a:off x="662498" y="4076233"/>
          <a:ext cx="2185267" cy="4482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7686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b="1" kern="1200" dirty="0" smtClean="0"/>
            <a:t>OKSIDASI L-MALAT MENJADI OKSALOASETAT</a:t>
          </a:r>
          <a:endParaRPr lang="id-ID" sz="1000" b="1" kern="1200" dirty="0"/>
        </a:p>
      </dsp:txBody>
      <dsp:txXfrm rot="10800000">
        <a:off x="774571" y="4076233"/>
        <a:ext cx="2073194" cy="448294"/>
      </dsp:txXfrm>
    </dsp:sp>
    <dsp:sp modelId="{198D0871-FA54-48E4-9055-F6E130B61A4F}">
      <dsp:nvSpPr>
        <dsp:cNvPr id="0" name=""/>
        <dsp:cNvSpPr/>
      </dsp:nvSpPr>
      <dsp:spPr>
        <a:xfrm>
          <a:off x="438350" y="4076233"/>
          <a:ext cx="448294" cy="4482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DE4B6A-62FB-4733-B671-29C02BF3C478}" type="datetimeFigureOut">
              <a:rPr lang="id-ID"/>
              <a:pPr>
                <a:defRPr/>
              </a:pPr>
              <a:t>16/09/2013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DC14D2-8065-4008-97F1-3881F8BC496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2043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59C77A-D173-48C6-8B56-BB6DF8587979}" type="slidenum">
              <a:rPr lang="id-ID" smtClean="0"/>
              <a:pPr>
                <a:defRPr/>
              </a:pPr>
              <a:t>6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6CFBC-2536-4DE5-AE8B-0888C0DFAC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A2722F-7B47-4689-99C5-9CD1D0FC5E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B4B6E4-23B2-46EC-ADB7-66A37D5096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4A2D8-28D4-4E53-8B5E-791DD69854B6}" type="datetimeFigureOut">
              <a:rPr lang="id-ID"/>
              <a:pPr>
                <a:defRPr/>
              </a:pPr>
              <a:t>16/09/2013</a:t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79DB-93D9-4995-9FBA-A875BE3636B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AE2-9AD1-4AAE-B90D-E65CD648F166}" type="datetimeFigureOut">
              <a:rPr lang="id-ID"/>
              <a:pPr>
                <a:defRPr/>
              </a:pPr>
              <a:t>16/09/2013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D9F12-C4E8-45C6-B92B-3B6B913918E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E9B4-CFDC-4B00-8C34-6067DBA5BBCE}" type="datetimeFigureOut">
              <a:rPr lang="id-ID"/>
              <a:pPr>
                <a:defRPr/>
              </a:pPr>
              <a:t>16/09/2013</a:t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ED07-7615-4395-A5D2-F8920370367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in-NG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1551B-0219-42E0-971B-627FC7A900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23B9-B6AD-434E-A24D-86BC111361C6}" type="datetimeFigureOut">
              <a:rPr lang="id-ID"/>
              <a:pPr>
                <a:defRPr/>
              </a:pPr>
              <a:t>16/09/2013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50EF-64D3-4885-84BD-7E9766C2305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DEBED-0009-40BE-8268-2CB07B16E4BE}" type="datetimeFigureOut">
              <a:rPr lang="id-ID"/>
              <a:pPr>
                <a:defRPr/>
              </a:pPr>
              <a:t>16/09/2013</a:t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016D9-DE01-47AC-9F08-5FB221BBC37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19D2-520C-4589-8643-7502CD123D50}" type="datetimeFigureOut">
              <a:rPr lang="id-ID"/>
              <a:pPr>
                <a:defRPr/>
              </a:pPr>
              <a:t>16/09/2013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BA75-75A0-4129-84DC-FA03DB770ED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9281-6361-44F6-B7AE-B057A2187FDD}" type="datetimeFigureOut">
              <a:rPr lang="id-ID"/>
              <a:pPr>
                <a:defRPr/>
              </a:pPr>
              <a:t>16/09/2013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7BAC-1DD8-4B70-8945-6A373D3C35B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09E3-9570-4EC5-AECC-7D7ABC90BB21}" type="datetimeFigureOut">
              <a:rPr lang="id-ID"/>
              <a:pPr>
                <a:defRPr/>
              </a:pPr>
              <a:t>16/09/2013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F169-A33B-48D2-B38B-09D20872DE8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DB8C9-3195-44AF-B6B2-E2C749043387}" type="datetimeFigureOut">
              <a:rPr lang="id-ID"/>
              <a:pPr>
                <a:defRPr/>
              </a:pPr>
              <a:t>16/09/2013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09E5-82C1-40E2-A4EC-BA8BEDD9B38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A98FC-C9BA-481D-9268-65FE31C216FB}" type="datetimeFigureOut">
              <a:rPr lang="id-ID"/>
              <a:pPr>
                <a:defRPr/>
              </a:pPr>
              <a:t>16/09/2013</a:t>
            </a:fld>
            <a:endParaRPr lang="id-ID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4EE12-B97C-4958-B7C0-486F7F4F55A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768B-F30B-4CB4-B8DB-CB128783AB0F}" type="datetimeFigureOut">
              <a:rPr lang="id-ID"/>
              <a:pPr>
                <a:defRPr/>
              </a:pPr>
              <a:t>16/09/2013</a:t>
            </a:fld>
            <a:endParaRPr lang="id-ID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192C3-C2B9-4427-9DA6-3B8FEAD8231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70CE03FB-BF59-48EC-B753-1FF632BCCD6C}" type="datetimeFigureOut">
              <a:rPr lang="id-ID"/>
              <a:pPr>
                <a:defRPr/>
              </a:pPr>
              <a:t>16/09/2013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98E6F0E6-CC11-4C06-A559-ED034E6BBF3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7" r:id="rId2"/>
    <p:sldLayoutId id="2147483803" r:id="rId3"/>
    <p:sldLayoutId id="2147483798" r:id="rId4"/>
    <p:sldLayoutId id="2147483799" r:id="rId5"/>
    <p:sldLayoutId id="2147483800" r:id="rId6"/>
    <p:sldLayoutId id="2147483804" r:id="rId7"/>
    <p:sldLayoutId id="2147483805" r:id="rId8"/>
    <p:sldLayoutId id="2147483806" r:id="rId9"/>
    <p:sldLayoutId id="2147483801" r:id="rId10"/>
    <p:sldLayoutId id="2147483807" r:id="rId11"/>
    <p:sldLayoutId id="21474838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slide" Target="slide4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571744"/>
            <a:ext cx="9286908" cy="4286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id-ID" sz="3200" dirty="0" smtClean="0"/>
              <a:t>Bendrata Wardana</a:t>
            </a:r>
            <a:br>
              <a:rPr lang="id-ID" sz="3200" dirty="0" smtClean="0"/>
            </a:br>
            <a:r>
              <a:rPr lang="id-ID" sz="3200" dirty="0" smtClean="0"/>
              <a:t>10304241034</a:t>
            </a:r>
            <a:endParaRPr lang="en-US" sz="3200" dirty="0"/>
          </a:p>
        </p:txBody>
      </p:sp>
      <p:sp>
        <p:nvSpPr>
          <p:cNvPr id="10243" name="Subtitle 6"/>
          <p:cNvSpPr>
            <a:spLocks noGrp="1"/>
          </p:cNvSpPr>
          <p:nvPr>
            <p:ph type="subTitle" idx="1"/>
          </p:nvPr>
        </p:nvSpPr>
        <p:spPr>
          <a:xfrm>
            <a:off x="685800" y="0"/>
            <a:ext cx="8077200" cy="2428875"/>
          </a:xfrm>
        </p:spPr>
        <p:txBody>
          <a:bodyPr/>
          <a:lstStyle/>
          <a:p>
            <a:pPr algn="ctr"/>
            <a:r>
              <a:rPr lang="en-US" sz="8000" b="1" smtClean="0"/>
              <a:t>KATABOLISME KARBOHIDRAT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13_01Glycolysis-Steps_6-10 edit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71500"/>
            <a:ext cx="9144000" cy="2708275"/>
          </a:xfrm>
        </p:spPr>
      </p:pic>
      <p:pic>
        <p:nvPicPr>
          <p:cNvPr id="21513" name="Picture 9" descr="13_01Glycolysis-Steps_6-10 edit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3463"/>
            <a:ext cx="914400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triped Right Arrow 3"/>
          <p:cNvSpPr/>
          <p:nvPr/>
        </p:nvSpPr>
        <p:spPr>
          <a:xfrm>
            <a:off x="7643813" y="6286500"/>
            <a:ext cx="1143000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hlinkClick r:id="rId4" action="ppaction://hlinksldjump"/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1643063"/>
            <a:ext cx="9144000" cy="4525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8800" smtClean="0">
                <a:latin typeface="Gill Sans Ultra Bold" pitchFamily="34" charset="0"/>
              </a:rPr>
              <a:t>FERMENTASI ALKOHOL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Fermentasi Alkohol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769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Object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6002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Object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2578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Object 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334000"/>
            <a:ext cx="94456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iped Right Arrow 6"/>
          <p:cNvSpPr/>
          <p:nvPr/>
        </p:nvSpPr>
        <p:spPr>
          <a:xfrm>
            <a:off x="8001000" y="6286500"/>
            <a:ext cx="1143000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hlinkClick r:id="rId7" action="ppaction://hlinksldjump"/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0" y="1643063"/>
            <a:ext cx="9144000" cy="4525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8800" smtClean="0">
                <a:latin typeface="Gill Sans Ultra Bold" pitchFamily="34" charset="0"/>
              </a:rPr>
              <a:t>FERMENTASI ASAM LAKTAT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Fermentasi asam laktat</a:t>
            </a:r>
          </a:p>
        </p:txBody>
      </p:sp>
      <p:pic>
        <p:nvPicPr>
          <p:cNvPr id="3481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643063"/>
            <a:ext cx="65214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Object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6988" y="2057400"/>
            <a:ext cx="10906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Object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486400"/>
            <a:ext cx="94456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riped Right Arrow 7"/>
          <p:cNvSpPr/>
          <p:nvPr/>
        </p:nvSpPr>
        <p:spPr>
          <a:xfrm>
            <a:off x="8001000" y="6286500"/>
            <a:ext cx="1143000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hlinkClick r:id="rId6" action="ppaction://hlinksldjump"/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chemeClr val="accent1">
                    <a:satMod val="150000"/>
                  </a:schemeClr>
                </a:solidFill>
              </a:rPr>
              <a:t>Perbedaan Respirasi Aerob dan Anaerob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50" y="1550988"/>
          <a:ext cx="8572560" cy="497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  <a:gridCol w="2857520"/>
              </a:tblGrid>
              <a:tr h="3890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Aerob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Anaerob</a:t>
                      </a:r>
                      <a:endParaRPr lang="en-US" dirty="0"/>
                    </a:p>
                  </a:txBody>
                  <a:tcPr/>
                </a:tc>
              </a:tr>
              <a:tr h="34114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Oksigen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13645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Oksidasi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organik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substrat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Oksidasi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organik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substrat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komplit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Oksidasi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organik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substrat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tidak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komplit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364575">
                <a:tc>
                  <a:txBody>
                    <a:bodyPr/>
                    <a:lstStyle/>
                    <a:p>
                      <a:r>
                        <a:rPr lang="en-US" dirty="0" smtClean="0"/>
                        <a:t>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Umumnya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anggota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organisme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lebih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kompleks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Umumnya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organisme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seperti</a:t>
                      </a:r>
                      <a:r>
                        <a:rPr lang="en-US" dirty="0" smtClean="0"/>
                        <a:t> fungi, </a:t>
                      </a:r>
                      <a:r>
                        <a:rPr lang="en-US" dirty="0" err="1" smtClean="0"/>
                        <a:t>bakteri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kondisi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keterbatasan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oksigen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81742">
                <a:tc>
                  <a:txBody>
                    <a:bodyPr/>
                    <a:lstStyle/>
                    <a:p>
                      <a:r>
                        <a:rPr lang="en-US" dirty="0" smtClean="0"/>
                        <a:t>ATP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110871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Terjadi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Sitoplasma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mitokondria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eukariot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membran</a:t>
                      </a:r>
                      <a:r>
                        <a:rPr lang="en-US" baseline="0" dirty="0" smtClean="0"/>
                        <a:t> plasma </a:t>
                      </a:r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prokariot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Sitoplasma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d-ID" sz="6000" smtClean="0">
                <a:latin typeface="Gill Sans Ultra Bold" pitchFamily="34" charset="0"/>
              </a:rPr>
              <a:t>DEKARBOKSILASI OKSIDATIF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id-ID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DEKARBOKSILATION OKSIDATIF</a:t>
            </a:r>
          </a:p>
        </p:txBody>
      </p:sp>
      <p:pic>
        <p:nvPicPr>
          <p:cNvPr id="37891" name="Picture 6" descr="09_10PyruvateToAcetylCoA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857375"/>
            <a:ext cx="8286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riped Right Arrow 4"/>
          <p:cNvSpPr/>
          <p:nvPr/>
        </p:nvSpPr>
        <p:spPr>
          <a:xfrm>
            <a:off x="8001000" y="6286500"/>
            <a:ext cx="1143000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hlinkClick r:id="rId3" action="ppaction://hlinksldjump"/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id-ID" sz="5400" smtClean="0">
                <a:latin typeface="Gill Sans Ultra Bold" pitchFamily="34" charset="0"/>
              </a:rPr>
              <a:t>DAUR ASAM TRIKARBOKSILAT</a:t>
            </a:r>
          </a:p>
          <a:p>
            <a:pPr algn="ctr" eaLnBrk="1" hangingPunct="1">
              <a:buFont typeface="Arial" charset="0"/>
              <a:buNone/>
            </a:pPr>
            <a:r>
              <a:rPr lang="id-ID" sz="5400" smtClean="0">
                <a:latin typeface="Gill Sans Ultra Bold" pitchFamily="34" charset="0"/>
              </a:rPr>
              <a:t>(SIKLUS KREBS)</a:t>
            </a:r>
          </a:p>
          <a:p>
            <a:pPr algn="ctr" eaLnBrk="1" hangingPunct="1">
              <a:buFont typeface="Arial" charset="0"/>
              <a:buNone/>
            </a:pPr>
            <a:endParaRPr lang="id-ID" sz="5400" smtClean="0"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d-ID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METABOLISME KARBOHIDRAT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85776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2471738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d-ID" smtClean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328611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471738" cy="46910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3514725" y="273050"/>
          <a:ext cx="5629275" cy="585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8" imgW="5714286" imgH="5942857" progId="PBrush">
                  <p:embed/>
                </p:oleObj>
              </mc:Choice>
              <mc:Fallback>
                <p:oleObj name="Bitmap Image" r:id="rId8" imgW="5714286" imgH="594285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273050"/>
                        <a:ext cx="5629275" cy="585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triped Right Arrow 6"/>
          <p:cNvSpPr/>
          <p:nvPr/>
        </p:nvSpPr>
        <p:spPr>
          <a:xfrm>
            <a:off x="8001000" y="6286500"/>
            <a:ext cx="1143000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hlinkClick r:id="rId10" action="ppaction://hlinksldjump"/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d-ID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d-ID" sz="7200" smtClean="0">
                <a:latin typeface="Gill Sans Ultra Bold" pitchFamily="34" charset="0"/>
              </a:rPr>
              <a:t>FOSFORILASI OKSIDATIF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1" name="Picture 2" descr="H:\mito\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BSM Mitokondria\bahan-bahan\transpor elektr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3836"/>
            <a:ext cx="6248400" cy="6499338"/>
          </a:xfrm>
          <a:prstGeom prst="rect">
            <a:avLst/>
          </a:prstGeom>
          <a:noFill/>
        </p:spPr>
      </p:pic>
      <p:sp>
        <p:nvSpPr>
          <p:cNvPr id="3" name="Striped Right Arrow 2"/>
          <p:cNvSpPr/>
          <p:nvPr/>
        </p:nvSpPr>
        <p:spPr>
          <a:xfrm>
            <a:off x="8001000" y="6286500"/>
            <a:ext cx="1143000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hlinkClick r:id="rId3" action="ppaction://hlinksldjump"/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d-ID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d-ID" sz="9600" smtClean="0">
                <a:latin typeface="Gill Sans Ultra Bold" pitchFamily="34" charset="0"/>
              </a:rPr>
              <a:t>SHUTTLE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76962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5667375"/>
            <a:ext cx="7515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85938"/>
            <a:ext cx="4800600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568450"/>
            <a:ext cx="3657600" cy="2270125"/>
          </a:xfrm>
        </p:spPr>
      </p:pic>
      <p:sp>
        <p:nvSpPr>
          <p:cNvPr id="5" name="Striped Right Arrow 4"/>
          <p:cNvSpPr/>
          <p:nvPr/>
        </p:nvSpPr>
        <p:spPr>
          <a:xfrm>
            <a:off x="8001000" y="6286500"/>
            <a:ext cx="1143000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hlinkClick r:id="rId4" action="ppaction://hlinksldjump"/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d-ID" sz="6600" smtClean="0">
                <a:latin typeface="Gill Sans Ultra Bold" pitchFamily="34" charset="0"/>
              </a:rPr>
              <a:t>TOTAL ATP YANG TERBENTUK...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1680" t="23438" r="22656" b="8125"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643313" y="1643063"/>
            <a:ext cx="1071562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 NADH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8001000" y="6286500"/>
            <a:ext cx="1143000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hlinkClick r:id="rId3" action="ppaction://hlinksldjump"/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1643063"/>
            <a:ext cx="9144000" cy="4525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latin typeface="Gill Sans Ultra Bold" pitchFamily="34" charset="0"/>
              </a:rPr>
              <a:t>JALUR EMP/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latin typeface="Gill Sans Ultra Bold" pitchFamily="34" charset="0"/>
              </a:rPr>
              <a:t>GLIKOLISIS</a:t>
            </a:r>
            <a:endParaRPr lang="id-ID" sz="9600" smtClean="0"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752475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rgbClr val="FF9900"/>
                </a:solidFill>
              </a:rPr>
              <a:t>GLIKOLISIS</a:t>
            </a:r>
            <a:endParaRPr lang="en-GB" sz="4000">
              <a:solidFill>
                <a:srgbClr val="FF9900"/>
              </a:solidFill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r>
              <a:rPr lang="en-US" sz="2800" smtClean="0"/>
              <a:t>Disebut juga </a:t>
            </a:r>
            <a:r>
              <a:rPr lang="en-US" sz="2800" smtClean="0">
                <a:solidFill>
                  <a:srgbClr val="00FF00"/>
                </a:solidFill>
              </a:rPr>
              <a:t>EMBDEN MEYER HOFF PATHWAY</a:t>
            </a:r>
          </a:p>
          <a:p>
            <a:r>
              <a:rPr lang="en-US" sz="2800" smtClean="0"/>
              <a:t>Terjadi di dalam </a:t>
            </a:r>
            <a:r>
              <a:rPr lang="en-US" sz="2800" smtClean="0">
                <a:solidFill>
                  <a:srgbClr val="FF0000"/>
                </a:solidFill>
              </a:rPr>
              <a:t>sitosol</a:t>
            </a:r>
          </a:p>
          <a:p>
            <a:r>
              <a:rPr lang="en-US" sz="2800" smtClean="0"/>
              <a:t>Glikolisis : oksidasi glukosa         energi ( ATP )</a:t>
            </a:r>
          </a:p>
          <a:p>
            <a:endParaRPr lang="en-US" sz="2800" smtClean="0"/>
          </a:p>
          <a:p>
            <a:pPr>
              <a:buFont typeface="Wingdings" pitchFamily="2" charset="2"/>
              <a:buNone/>
            </a:pPr>
            <a:r>
              <a:rPr lang="en-US" sz="2800" smtClean="0"/>
              <a:t>           Aerob                               Anaerob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    ( </a:t>
            </a:r>
            <a:r>
              <a:rPr lang="en-US" sz="2800" smtClean="0">
                <a:solidFill>
                  <a:srgbClr val="FF0000"/>
                </a:solidFill>
              </a:rPr>
              <a:t>asam piruvat</a:t>
            </a:r>
            <a:r>
              <a:rPr lang="en-US" sz="2800" smtClean="0"/>
              <a:t> )                   ( </a:t>
            </a:r>
            <a:r>
              <a:rPr lang="en-US" sz="2800" smtClean="0">
                <a:solidFill>
                  <a:srgbClr val="FF0000"/>
                </a:solidFill>
              </a:rPr>
              <a:t>asam laktat</a:t>
            </a:r>
            <a:r>
              <a:rPr lang="en-US" sz="2800" smtClean="0"/>
              <a:t> )</a:t>
            </a:r>
          </a:p>
          <a:p>
            <a:r>
              <a:rPr lang="en-US" sz="2800" smtClean="0"/>
              <a:t>Pada keadaan aerob :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  Hasil akhirnya asam piruvat              Masuk ke dalam 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  mitokondria                 Asetil KoA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          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                                Siklus Krebs        </a:t>
            </a:r>
            <a:r>
              <a:rPr lang="en-US" sz="2800" smtClean="0">
                <a:solidFill>
                  <a:srgbClr val="FF9900"/>
                </a:solidFill>
              </a:rPr>
              <a:t>ATP + CO</a:t>
            </a:r>
            <a:r>
              <a:rPr lang="en-US" sz="2800" baseline="-25000" smtClean="0">
                <a:solidFill>
                  <a:srgbClr val="FF9900"/>
                </a:solidFill>
              </a:rPr>
              <a:t>2</a:t>
            </a:r>
            <a:r>
              <a:rPr lang="en-US" sz="2800" smtClean="0">
                <a:solidFill>
                  <a:srgbClr val="FF9900"/>
                </a:solidFill>
              </a:rPr>
              <a:t>+ H</a:t>
            </a:r>
            <a:r>
              <a:rPr lang="en-US" sz="2800" baseline="-25000" smtClean="0">
                <a:solidFill>
                  <a:srgbClr val="FF9900"/>
                </a:solidFill>
              </a:rPr>
              <a:t>2</a:t>
            </a:r>
            <a:r>
              <a:rPr lang="en-US" sz="2800" smtClean="0">
                <a:solidFill>
                  <a:srgbClr val="FF9900"/>
                </a:solidFill>
              </a:rPr>
              <a:t>O</a:t>
            </a:r>
            <a:endParaRPr lang="en-GB" sz="2800" smtClean="0">
              <a:solidFill>
                <a:srgbClr val="FF9900"/>
              </a:solidFill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2339975" y="2781300"/>
            <a:ext cx="936625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3924300" y="2781300"/>
            <a:ext cx="1152525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357688" y="2500313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4357688" y="4500563"/>
            <a:ext cx="10080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2286000" y="4929188"/>
            <a:ext cx="86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3857625" y="5143500"/>
            <a:ext cx="0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4286250" y="5786438"/>
            <a:ext cx="5032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5805488"/>
            <a:ext cx="8510587" cy="788987"/>
          </a:xfrm>
        </p:spPr>
        <p:txBody>
          <a:bodyPr/>
          <a:lstStyle/>
          <a:p>
            <a:pPr>
              <a:defRPr/>
            </a:pPr>
            <a:r>
              <a:rPr lang="en-US" sz="2800"/>
              <a:t>Jalur Glikolisis</a:t>
            </a: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t="5975" r="32901" b="19919"/>
          <a:stretch>
            <a:fillRect/>
          </a:stretch>
        </p:blipFill>
        <p:spPr>
          <a:xfrm>
            <a:off x="2357438" y="642938"/>
            <a:ext cx="6553200" cy="531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2900" cy="608332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id-ID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GLYCOLYSIS</a:t>
            </a:r>
            <a:endParaRPr lang="id-ID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6627" name="Picture 2" descr="E:\katabolisme karbohidrat\inoxx_net  A website of science and little projects_files\glycolysi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0"/>
            <a:ext cx="6929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13_01Glycolysis-Steps_1-5 edit 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39763"/>
            <a:ext cx="9144000" cy="1989137"/>
          </a:xfrm>
        </p:spPr>
      </p:pic>
      <p:pic>
        <p:nvPicPr>
          <p:cNvPr id="15368" name="Picture 8" descr="13_01Glycolysis-Steps_1-5 edi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20975"/>
            <a:ext cx="91440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13_01Glycolysis-Steps_1-5 edit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38700"/>
            <a:ext cx="91440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2268538" y="0"/>
            <a:ext cx="43910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GLIKOLISIS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3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3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13_01Glycolysis-Steps_1-5 edit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338388"/>
            <a:ext cx="9144000" cy="1989137"/>
          </a:xfrm>
        </p:spPr>
      </p:pic>
      <p:pic>
        <p:nvPicPr>
          <p:cNvPr id="17417" name="Picture 9" descr="13_01Glycolysis-Steps_6-10 edit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56150"/>
            <a:ext cx="91440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13_01Glycolysis-Steps_1-5 edi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3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13_01Glycolysis-Steps_6-10 edit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916113"/>
          </a:xfrm>
        </p:spPr>
      </p:pic>
      <p:pic>
        <p:nvPicPr>
          <p:cNvPr id="19465" name="Picture 9" descr="13_01Glycolysis-Steps_6-10 edi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9500"/>
            <a:ext cx="91440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13_01Glycolysis-Steps_6-10 edi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91440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1220</TotalTime>
  <Words>206</Words>
  <Application>Microsoft Office PowerPoint</Application>
  <PresentationFormat>On-screen Show (4:3)</PresentationFormat>
  <Paragraphs>75</Paragraphs>
  <Slides>29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Module</vt:lpstr>
      <vt:lpstr>Bitmap Image</vt:lpstr>
      <vt:lpstr> Bendrata Wardana 10304241034</vt:lpstr>
      <vt:lpstr>METABOLISME KARBOHIDRAT</vt:lpstr>
      <vt:lpstr>PowerPoint Presentation</vt:lpstr>
      <vt:lpstr>GLIKOLISIS</vt:lpstr>
      <vt:lpstr>Jalur Glikolisis</vt:lpstr>
      <vt:lpstr>GLYCOLYSIS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Fermentasi Alkohol</vt:lpstr>
      <vt:lpstr>PowerPoint Presentation</vt:lpstr>
      <vt:lpstr>Fermentasi asam laktat</vt:lpstr>
      <vt:lpstr>Perbedaan Respirasi Aerob dan Anaerob</vt:lpstr>
      <vt:lpstr>PowerPoint Presentation</vt:lpstr>
      <vt:lpstr>DEKARBOKSILATION OKSIDATIF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IFFA</dc:creator>
  <cp:lastModifiedBy>Ben</cp:lastModifiedBy>
  <cp:revision>67</cp:revision>
  <dcterms:created xsi:type="dcterms:W3CDTF">2011-12-02T03:52:24Z</dcterms:created>
  <dcterms:modified xsi:type="dcterms:W3CDTF">2013-09-15T19:27:04Z</dcterms:modified>
</cp:coreProperties>
</file>