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F63F-52A9-4E61-83DD-0A2CD30F4B12}" type="datetimeFigureOut">
              <a:rPr lang="id-ID" smtClean="0"/>
              <a:t>03/09/2013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3A66-09F5-4413-9B7F-1A264035DB9D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F63F-52A9-4E61-83DD-0A2CD30F4B12}" type="datetimeFigureOut">
              <a:rPr lang="id-ID" smtClean="0"/>
              <a:t>03/09/2013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3A66-09F5-4413-9B7F-1A264035DB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F63F-52A9-4E61-83DD-0A2CD30F4B12}" type="datetimeFigureOut">
              <a:rPr lang="id-ID" smtClean="0"/>
              <a:t>03/09/2013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3A66-09F5-4413-9B7F-1A264035DB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F63F-52A9-4E61-83DD-0A2CD30F4B12}" type="datetimeFigureOut">
              <a:rPr lang="id-ID" smtClean="0"/>
              <a:t>03/09/2013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3A66-09F5-4413-9B7F-1A264035DB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F63F-52A9-4E61-83DD-0A2CD30F4B12}" type="datetimeFigureOut">
              <a:rPr lang="id-ID" smtClean="0"/>
              <a:t>03/09/2013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3A66-09F5-4413-9B7F-1A264035DB9D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F63F-52A9-4E61-83DD-0A2CD30F4B12}" type="datetimeFigureOut">
              <a:rPr lang="id-ID" smtClean="0"/>
              <a:t>03/09/2013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3A66-09F5-4413-9B7F-1A264035DB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F63F-52A9-4E61-83DD-0A2CD30F4B12}" type="datetimeFigureOut">
              <a:rPr lang="id-ID" smtClean="0"/>
              <a:t>03/09/2013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3A66-09F5-4413-9B7F-1A264035DB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F63F-52A9-4E61-83DD-0A2CD30F4B12}" type="datetimeFigureOut">
              <a:rPr lang="id-ID" smtClean="0"/>
              <a:t>03/09/2013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3A66-09F5-4413-9B7F-1A264035DB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F63F-52A9-4E61-83DD-0A2CD30F4B12}" type="datetimeFigureOut">
              <a:rPr lang="id-ID" smtClean="0"/>
              <a:t>03/09/2013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3A66-09F5-4413-9B7F-1A264035DB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F63F-52A9-4E61-83DD-0A2CD30F4B12}" type="datetimeFigureOut">
              <a:rPr lang="id-ID" smtClean="0"/>
              <a:t>03/09/2013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3A66-09F5-4413-9B7F-1A264035DB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F63F-52A9-4E61-83DD-0A2CD30F4B12}" type="datetimeFigureOut">
              <a:rPr lang="id-ID" smtClean="0"/>
              <a:t>03/09/2013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6F3A66-09F5-4413-9B7F-1A264035DB9D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72F63F-52A9-4E61-83DD-0A2CD30F4B12}" type="datetimeFigureOut">
              <a:rPr lang="id-ID" smtClean="0"/>
              <a:t>03/09/2013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6F3A66-09F5-4413-9B7F-1A264035DB9D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7200" dirty="0" smtClean="0"/>
              <a:t>METABOLISME</a:t>
            </a:r>
            <a:endParaRPr lang="id-ID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BENDRATA WARDANA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311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KD 2.2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MENDESKRIPSIKAN PROSES KATABOLLISME DAN ANABOLISME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119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4438" y="1700808"/>
            <a:ext cx="3919139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644008" y="2780928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51920" y="2780928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63888" y="44371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80112" y="44371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d-ID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48618"/>
            <a:ext cx="6750781" cy="547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9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</TotalTime>
  <Words>10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Flow</vt:lpstr>
      <vt:lpstr>METABOLISME</vt:lpstr>
      <vt:lpstr>KD 2.2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METABOLISME</dc:title>
  <dc:creator>Ben</dc:creator>
  <cp:lastModifiedBy>Ben</cp:lastModifiedBy>
  <cp:revision>2</cp:revision>
  <dcterms:created xsi:type="dcterms:W3CDTF">2013-09-03T02:14:41Z</dcterms:created>
  <dcterms:modified xsi:type="dcterms:W3CDTF">2013-09-03T02:25:19Z</dcterms:modified>
</cp:coreProperties>
</file>