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69" r:id="rId3"/>
    <p:sldId id="264" r:id="rId4"/>
    <p:sldId id="265" r:id="rId5"/>
    <p:sldId id="266" r:id="rId6"/>
    <p:sldId id="267" r:id="rId7"/>
    <p:sldId id="268" r:id="rId8"/>
    <p:sldId id="271" r:id="rId9"/>
    <p:sldId id="272" r:id="rId10"/>
    <p:sldId id="260" r:id="rId11"/>
    <p:sldId id="261" r:id="rId12"/>
    <p:sldId id="26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47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68F26B-0F9C-4A6D-8A7B-788D95928D14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8B60BB2-E73A-468B-B568-14D8DFE7BE4B}">
      <dgm:prSet phldrT="[Text]"/>
      <dgm:spPr/>
      <dgm:t>
        <a:bodyPr/>
        <a:lstStyle/>
        <a:p>
          <a:r>
            <a:rPr lang="en-US" b="1" dirty="0" err="1" smtClean="0"/>
            <a:t>Identifikasi</a:t>
          </a:r>
          <a:r>
            <a:rPr lang="en-US" b="1" dirty="0" smtClean="0"/>
            <a:t> </a:t>
          </a:r>
          <a:r>
            <a:rPr lang="en-US" b="1" dirty="0" err="1" smtClean="0"/>
            <a:t>Masalah</a:t>
          </a:r>
          <a:endParaRPr lang="en-US" b="1" dirty="0"/>
        </a:p>
      </dgm:t>
    </dgm:pt>
    <dgm:pt modelId="{FD736CE4-3875-4CC7-A298-39FC1B139052}" type="parTrans" cxnId="{367FC30D-AE0A-4E23-99D4-B328BC5E8684}">
      <dgm:prSet/>
      <dgm:spPr/>
      <dgm:t>
        <a:bodyPr/>
        <a:lstStyle/>
        <a:p>
          <a:endParaRPr lang="en-US"/>
        </a:p>
      </dgm:t>
    </dgm:pt>
    <dgm:pt modelId="{6BBB7F82-CC48-431C-8A6A-9D6D82BD2C59}" type="sibTrans" cxnId="{367FC30D-AE0A-4E23-99D4-B328BC5E8684}">
      <dgm:prSet/>
      <dgm:spPr/>
      <dgm:t>
        <a:bodyPr/>
        <a:lstStyle/>
        <a:p>
          <a:endParaRPr lang="en-US"/>
        </a:p>
      </dgm:t>
    </dgm:pt>
    <dgm:pt modelId="{18472E17-8224-4850-BCA4-0768B6EA9803}">
      <dgm:prSet phldrT="[Text]"/>
      <dgm:spPr/>
      <dgm:t>
        <a:bodyPr/>
        <a:lstStyle/>
        <a:p>
          <a:r>
            <a:rPr lang="en-US" b="1" dirty="0" err="1" smtClean="0"/>
            <a:t>Analisis</a:t>
          </a:r>
          <a:r>
            <a:rPr lang="en-US" b="1" dirty="0" smtClean="0"/>
            <a:t> </a:t>
          </a:r>
          <a:r>
            <a:rPr lang="en-US" b="1" dirty="0" err="1" smtClean="0"/>
            <a:t>Masalah</a:t>
          </a:r>
          <a:endParaRPr lang="en-US" b="1" dirty="0"/>
        </a:p>
      </dgm:t>
    </dgm:pt>
    <dgm:pt modelId="{866D369C-1509-428D-BB33-89F4FACA3116}" type="parTrans" cxnId="{A1683EAD-8565-4DBC-94DB-BEA819147EE0}">
      <dgm:prSet/>
      <dgm:spPr/>
      <dgm:t>
        <a:bodyPr/>
        <a:lstStyle/>
        <a:p>
          <a:endParaRPr lang="en-US"/>
        </a:p>
      </dgm:t>
    </dgm:pt>
    <dgm:pt modelId="{850B768C-8A22-4DB6-9686-13361BDC342F}" type="sibTrans" cxnId="{A1683EAD-8565-4DBC-94DB-BEA819147EE0}">
      <dgm:prSet/>
      <dgm:spPr/>
      <dgm:t>
        <a:bodyPr/>
        <a:lstStyle/>
        <a:p>
          <a:endParaRPr lang="en-US"/>
        </a:p>
      </dgm:t>
    </dgm:pt>
    <dgm:pt modelId="{0E8A6E4B-0A97-43D5-B04C-0591D0DA7834}">
      <dgm:prSet phldrT="[Text]"/>
      <dgm:spPr/>
      <dgm:t>
        <a:bodyPr/>
        <a:lstStyle/>
        <a:p>
          <a:r>
            <a:rPr lang="en-US" b="1" dirty="0" err="1" smtClean="0"/>
            <a:t>Alternatif</a:t>
          </a:r>
          <a:r>
            <a:rPr lang="en-US" b="1" dirty="0" smtClean="0"/>
            <a:t> </a:t>
          </a:r>
          <a:r>
            <a:rPr lang="en-US" b="1" dirty="0" err="1" smtClean="0"/>
            <a:t>Pemecahan</a:t>
          </a:r>
          <a:r>
            <a:rPr lang="en-US" b="1" dirty="0" smtClean="0"/>
            <a:t> </a:t>
          </a:r>
          <a:r>
            <a:rPr lang="en-US" b="1" dirty="0" err="1" smtClean="0"/>
            <a:t>Masalah</a:t>
          </a:r>
          <a:endParaRPr lang="en-US" b="1" dirty="0"/>
        </a:p>
      </dgm:t>
    </dgm:pt>
    <dgm:pt modelId="{412B0560-3FD2-4123-AABF-00B3A61A4265}" type="parTrans" cxnId="{BCEE82ED-1E29-4335-A07B-A7E93FE4B63C}">
      <dgm:prSet/>
      <dgm:spPr/>
      <dgm:t>
        <a:bodyPr/>
        <a:lstStyle/>
        <a:p>
          <a:endParaRPr lang="en-US"/>
        </a:p>
      </dgm:t>
    </dgm:pt>
    <dgm:pt modelId="{63E6EEDF-7752-499A-A621-31A5A874B38E}" type="sibTrans" cxnId="{BCEE82ED-1E29-4335-A07B-A7E93FE4B63C}">
      <dgm:prSet/>
      <dgm:spPr/>
      <dgm:t>
        <a:bodyPr/>
        <a:lstStyle/>
        <a:p>
          <a:endParaRPr lang="en-US"/>
        </a:p>
      </dgm:t>
    </dgm:pt>
    <dgm:pt modelId="{755AC62D-6F1E-47ED-847E-0D25E2B63B20}">
      <dgm:prSet phldrT="[Text]"/>
      <dgm:spPr/>
      <dgm:t>
        <a:bodyPr/>
        <a:lstStyle/>
        <a:p>
          <a:r>
            <a:rPr lang="en-US" b="1" dirty="0" err="1" smtClean="0"/>
            <a:t>Evaluasi</a:t>
          </a:r>
          <a:r>
            <a:rPr lang="en-US" b="1" dirty="0" smtClean="0"/>
            <a:t> </a:t>
          </a:r>
          <a:r>
            <a:rPr lang="en-US" b="1" dirty="0" err="1" smtClean="0"/>
            <a:t>dan</a:t>
          </a:r>
          <a:r>
            <a:rPr lang="en-US" b="1" dirty="0" smtClean="0"/>
            <a:t> </a:t>
          </a:r>
          <a:r>
            <a:rPr lang="en-US" b="1" dirty="0" err="1" smtClean="0"/>
            <a:t>Tindak</a:t>
          </a:r>
          <a:r>
            <a:rPr lang="en-US" b="1" dirty="0" smtClean="0"/>
            <a:t> </a:t>
          </a:r>
          <a:r>
            <a:rPr lang="en-US" b="1" dirty="0" err="1" smtClean="0"/>
            <a:t>Lanjut</a:t>
          </a:r>
          <a:endParaRPr lang="en-US" b="1" dirty="0"/>
        </a:p>
      </dgm:t>
    </dgm:pt>
    <dgm:pt modelId="{81ACF2D3-1677-4278-8414-C0EF9700E7FC}" type="parTrans" cxnId="{33A18BBF-A989-4FD7-8BBD-AC163BB1F556}">
      <dgm:prSet/>
      <dgm:spPr/>
      <dgm:t>
        <a:bodyPr/>
        <a:lstStyle/>
        <a:p>
          <a:endParaRPr lang="en-US"/>
        </a:p>
      </dgm:t>
    </dgm:pt>
    <dgm:pt modelId="{33D841CA-9FB9-4501-891B-C0BF5A3652D3}" type="sibTrans" cxnId="{33A18BBF-A989-4FD7-8BBD-AC163BB1F556}">
      <dgm:prSet/>
      <dgm:spPr/>
      <dgm:t>
        <a:bodyPr/>
        <a:lstStyle/>
        <a:p>
          <a:endParaRPr lang="en-US"/>
        </a:p>
      </dgm:t>
    </dgm:pt>
    <dgm:pt modelId="{064FDA25-49DD-4A75-AF77-C341B96DEB78}">
      <dgm:prSet phldrT="[Text]"/>
      <dgm:spPr/>
      <dgm:t>
        <a:bodyPr/>
        <a:lstStyle/>
        <a:p>
          <a:r>
            <a:rPr lang="en-US" b="1" dirty="0" err="1" smtClean="0"/>
            <a:t>Implementasi</a:t>
          </a:r>
          <a:endParaRPr lang="en-US" b="1" dirty="0"/>
        </a:p>
      </dgm:t>
    </dgm:pt>
    <dgm:pt modelId="{C8BC89E9-EBC4-4A06-A627-305BCA618FAD}" type="parTrans" cxnId="{BFEA7C92-5AFD-4B6F-9368-63D46D1A7F2D}">
      <dgm:prSet/>
      <dgm:spPr/>
      <dgm:t>
        <a:bodyPr/>
        <a:lstStyle/>
        <a:p>
          <a:endParaRPr lang="en-US"/>
        </a:p>
      </dgm:t>
    </dgm:pt>
    <dgm:pt modelId="{C17AABCD-13CA-4BF5-8C06-324B433B35FA}" type="sibTrans" cxnId="{BFEA7C92-5AFD-4B6F-9368-63D46D1A7F2D}">
      <dgm:prSet/>
      <dgm:spPr/>
      <dgm:t>
        <a:bodyPr/>
        <a:lstStyle/>
        <a:p>
          <a:endParaRPr lang="en-US"/>
        </a:p>
      </dgm:t>
    </dgm:pt>
    <dgm:pt modelId="{33862A59-8531-4C0B-891F-A102A0760837}">
      <dgm:prSet phldrT="[Text]"/>
      <dgm:spPr/>
      <dgm:t>
        <a:bodyPr/>
        <a:lstStyle/>
        <a:p>
          <a:r>
            <a:rPr lang="en-US" b="1" dirty="0" err="1" smtClean="0"/>
            <a:t>Profil</a:t>
          </a:r>
          <a:r>
            <a:rPr lang="en-US" b="1" dirty="0" smtClean="0"/>
            <a:t> </a:t>
          </a:r>
          <a:r>
            <a:rPr lang="en-US" b="1" dirty="0" err="1" smtClean="0"/>
            <a:t>Lembaga</a:t>
          </a:r>
          <a:endParaRPr lang="en-US" b="1" dirty="0"/>
        </a:p>
      </dgm:t>
    </dgm:pt>
    <dgm:pt modelId="{B27C7B96-6B39-47C6-B7D7-F2DB6F272CBE}" type="parTrans" cxnId="{68588BC6-0BB3-4CB8-9989-5158FC219DA3}">
      <dgm:prSet/>
      <dgm:spPr/>
      <dgm:t>
        <a:bodyPr/>
        <a:lstStyle/>
        <a:p>
          <a:endParaRPr lang="en-US"/>
        </a:p>
      </dgm:t>
    </dgm:pt>
    <dgm:pt modelId="{C1EDF973-3403-439B-98F4-A84361A0786B}" type="sibTrans" cxnId="{68588BC6-0BB3-4CB8-9989-5158FC219DA3}">
      <dgm:prSet/>
      <dgm:spPr/>
      <dgm:t>
        <a:bodyPr/>
        <a:lstStyle/>
        <a:p>
          <a:endParaRPr lang="en-US"/>
        </a:p>
      </dgm:t>
    </dgm:pt>
    <dgm:pt modelId="{AA3F5BBE-7341-4F92-B23F-1F2E0B332EA5}" type="pres">
      <dgm:prSet presAssocID="{BA68F26B-0F9C-4A6D-8A7B-788D95928D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9D86DA-1700-4CA3-A91E-A219568CA231}" type="pres">
      <dgm:prSet presAssocID="{33862A59-8531-4C0B-891F-A102A0760837}" presName="parentLin" presStyleCnt="0"/>
      <dgm:spPr/>
    </dgm:pt>
    <dgm:pt modelId="{F670706B-F362-4C69-84BB-25A78BB2AA1B}" type="pres">
      <dgm:prSet presAssocID="{33862A59-8531-4C0B-891F-A102A0760837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99ED90D2-497A-49F6-A50C-5F65132585D7}" type="pres">
      <dgm:prSet presAssocID="{33862A59-8531-4C0B-891F-A102A076083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BC500-2C93-4146-9B25-35A3E147CAB5}" type="pres">
      <dgm:prSet presAssocID="{33862A59-8531-4C0B-891F-A102A0760837}" presName="negativeSpace" presStyleCnt="0"/>
      <dgm:spPr/>
    </dgm:pt>
    <dgm:pt modelId="{1DB23E80-D368-411B-ADAB-B8802B85FB4B}" type="pres">
      <dgm:prSet presAssocID="{33862A59-8531-4C0B-891F-A102A0760837}" presName="childText" presStyleLbl="conFgAcc1" presStyleIdx="0" presStyleCnt="6">
        <dgm:presLayoutVars>
          <dgm:bulletEnabled val="1"/>
        </dgm:presLayoutVars>
      </dgm:prSet>
      <dgm:spPr/>
    </dgm:pt>
    <dgm:pt modelId="{85DB3273-F3E0-4F3C-8C7B-B97196E514AA}" type="pres">
      <dgm:prSet presAssocID="{C1EDF973-3403-439B-98F4-A84361A0786B}" presName="spaceBetweenRectangles" presStyleCnt="0"/>
      <dgm:spPr/>
    </dgm:pt>
    <dgm:pt modelId="{71DDF424-EFBB-4FE0-86E3-6957C769B69F}" type="pres">
      <dgm:prSet presAssocID="{C8B60BB2-E73A-468B-B568-14D8DFE7BE4B}" presName="parentLin" presStyleCnt="0"/>
      <dgm:spPr/>
    </dgm:pt>
    <dgm:pt modelId="{A34580DF-23BD-49AF-8E14-906EA63E756B}" type="pres">
      <dgm:prSet presAssocID="{C8B60BB2-E73A-468B-B568-14D8DFE7BE4B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584D751F-CBCB-4E2C-AE43-7694D276D209}" type="pres">
      <dgm:prSet presAssocID="{C8B60BB2-E73A-468B-B568-14D8DFE7BE4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8D57B-98B5-4546-8448-B73C0C2FB884}" type="pres">
      <dgm:prSet presAssocID="{C8B60BB2-E73A-468B-B568-14D8DFE7BE4B}" presName="negativeSpace" presStyleCnt="0"/>
      <dgm:spPr/>
    </dgm:pt>
    <dgm:pt modelId="{7EB5229C-FB2F-458E-A6B3-CF08D94A636E}" type="pres">
      <dgm:prSet presAssocID="{C8B60BB2-E73A-468B-B568-14D8DFE7BE4B}" presName="childText" presStyleLbl="conFgAcc1" presStyleIdx="1" presStyleCnt="6">
        <dgm:presLayoutVars>
          <dgm:bulletEnabled val="1"/>
        </dgm:presLayoutVars>
      </dgm:prSet>
      <dgm:spPr/>
    </dgm:pt>
    <dgm:pt modelId="{37C73F92-D974-417B-8F28-F2D74F605EEC}" type="pres">
      <dgm:prSet presAssocID="{6BBB7F82-CC48-431C-8A6A-9D6D82BD2C59}" presName="spaceBetweenRectangles" presStyleCnt="0"/>
      <dgm:spPr/>
    </dgm:pt>
    <dgm:pt modelId="{1408D0FE-2E24-4AF9-A27F-CAE7FB4E607E}" type="pres">
      <dgm:prSet presAssocID="{18472E17-8224-4850-BCA4-0768B6EA9803}" presName="parentLin" presStyleCnt="0"/>
      <dgm:spPr/>
    </dgm:pt>
    <dgm:pt modelId="{3D02743D-427E-49E8-8551-D851E8B8A557}" type="pres">
      <dgm:prSet presAssocID="{18472E17-8224-4850-BCA4-0768B6EA9803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41F6CB6E-FF7D-4F8E-AF4D-8A313E2AEEA7}" type="pres">
      <dgm:prSet presAssocID="{18472E17-8224-4850-BCA4-0768B6EA980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41830-611F-4E90-9EF4-DEFCC9046864}" type="pres">
      <dgm:prSet presAssocID="{18472E17-8224-4850-BCA4-0768B6EA9803}" presName="negativeSpace" presStyleCnt="0"/>
      <dgm:spPr/>
    </dgm:pt>
    <dgm:pt modelId="{3B634D4D-6C4F-4F57-8D0C-CB49E2506020}" type="pres">
      <dgm:prSet presAssocID="{18472E17-8224-4850-BCA4-0768B6EA9803}" presName="childText" presStyleLbl="conFgAcc1" presStyleIdx="2" presStyleCnt="6">
        <dgm:presLayoutVars>
          <dgm:bulletEnabled val="1"/>
        </dgm:presLayoutVars>
      </dgm:prSet>
      <dgm:spPr/>
    </dgm:pt>
    <dgm:pt modelId="{EE8CCEBC-DC3C-4895-9450-DF246E77E809}" type="pres">
      <dgm:prSet presAssocID="{850B768C-8A22-4DB6-9686-13361BDC342F}" presName="spaceBetweenRectangles" presStyleCnt="0"/>
      <dgm:spPr/>
    </dgm:pt>
    <dgm:pt modelId="{D91973DA-0D4C-48C9-8665-523CB99EC1C8}" type="pres">
      <dgm:prSet presAssocID="{0E8A6E4B-0A97-43D5-B04C-0591D0DA7834}" presName="parentLin" presStyleCnt="0"/>
      <dgm:spPr/>
    </dgm:pt>
    <dgm:pt modelId="{BDE24337-30DB-4B94-872E-19B866001526}" type="pres">
      <dgm:prSet presAssocID="{0E8A6E4B-0A97-43D5-B04C-0591D0DA7834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8F1A173C-24F5-46AA-8EE4-EE91226748BF}" type="pres">
      <dgm:prSet presAssocID="{0E8A6E4B-0A97-43D5-B04C-0591D0DA783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BDEC0C-B009-4B86-BECB-35640E578783}" type="pres">
      <dgm:prSet presAssocID="{0E8A6E4B-0A97-43D5-B04C-0591D0DA7834}" presName="negativeSpace" presStyleCnt="0"/>
      <dgm:spPr/>
    </dgm:pt>
    <dgm:pt modelId="{A97C286E-C71E-44BE-860F-2F65B4C7B1BA}" type="pres">
      <dgm:prSet presAssocID="{0E8A6E4B-0A97-43D5-B04C-0591D0DA7834}" presName="childText" presStyleLbl="conFgAcc1" presStyleIdx="3" presStyleCnt="6">
        <dgm:presLayoutVars>
          <dgm:bulletEnabled val="1"/>
        </dgm:presLayoutVars>
      </dgm:prSet>
      <dgm:spPr/>
    </dgm:pt>
    <dgm:pt modelId="{A0410885-F710-49EE-91E6-578865AB52C2}" type="pres">
      <dgm:prSet presAssocID="{63E6EEDF-7752-499A-A621-31A5A874B38E}" presName="spaceBetweenRectangles" presStyleCnt="0"/>
      <dgm:spPr/>
    </dgm:pt>
    <dgm:pt modelId="{DBD5B634-7CEE-4AD7-B545-60731AC9893F}" type="pres">
      <dgm:prSet presAssocID="{064FDA25-49DD-4A75-AF77-C341B96DEB78}" presName="parentLin" presStyleCnt="0"/>
      <dgm:spPr/>
    </dgm:pt>
    <dgm:pt modelId="{703250CF-19CF-4ACF-A552-A123CE141E1E}" type="pres">
      <dgm:prSet presAssocID="{064FDA25-49DD-4A75-AF77-C341B96DEB78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6E68E294-07CA-4EA4-B920-84CB8D1510B5}" type="pres">
      <dgm:prSet presAssocID="{064FDA25-49DD-4A75-AF77-C341B96DEB7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6ECB2-7325-4F8B-919C-9FD0301EA239}" type="pres">
      <dgm:prSet presAssocID="{064FDA25-49DD-4A75-AF77-C341B96DEB78}" presName="negativeSpace" presStyleCnt="0"/>
      <dgm:spPr/>
    </dgm:pt>
    <dgm:pt modelId="{ED5A1A97-9FE1-48F8-86B8-34625E956ED4}" type="pres">
      <dgm:prSet presAssocID="{064FDA25-49DD-4A75-AF77-C341B96DEB78}" presName="childText" presStyleLbl="conFgAcc1" presStyleIdx="4" presStyleCnt="6">
        <dgm:presLayoutVars>
          <dgm:bulletEnabled val="1"/>
        </dgm:presLayoutVars>
      </dgm:prSet>
      <dgm:spPr/>
    </dgm:pt>
    <dgm:pt modelId="{58583BD8-049E-4EBE-A013-50B36BBD9238}" type="pres">
      <dgm:prSet presAssocID="{C17AABCD-13CA-4BF5-8C06-324B433B35FA}" presName="spaceBetweenRectangles" presStyleCnt="0"/>
      <dgm:spPr/>
    </dgm:pt>
    <dgm:pt modelId="{0290EA3E-C153-4C95-B96B-3C0F10A434FB}" type="pres">
      <dgm:prSet presAssocID="{755AC62D-6F1E-47ED-847E-0D25E2B63B20}" presName="parentLin" presStyleCnt="0"/>
      <dgm:spPr/>
    </dgm:pt>
    <dgm:pt modelId="{01392AA4-A00A-4720-87BF-98C1F8751F0A}" type="pres">
      <dgm:prSet presAssocID="{755AC62D-6F1E-47ED-847E-0D25E2B63B20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4D0FA56B-1A4B-422E-BA3F-FE2C60A52CCE}" type="pres">
      <dgm:prSet presAssocID="{755AC62D-6F1E-47ED-847E-0D25E2B63B2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1263D-C68E-4007-88D4-2F9474B90CC8}" type="pres">
      <dgm:prSet presAssocID="{755AC62D-6F1E-47ED-847E-0D25E2B63B20}" presName="negativeSpace" presStyleCnt="0"/>
      <dgm:spPr/>
    </dgm:pt>
    <dgm:pt modelId="{6187AE57-3FF7-4BD0-A702-EF3E85EF0FC2}" type="pres">
      <dgm:prSet presAssocID="{755AC62D-6F1E-47ED-847E-0D25E2B63B2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B038303B-D01A-4CC8-ACBD-F204D4A380C5}" type="presOf" srcId="{18472E17-8224-4850-BCA4-0768B6EA9803}" destId="{41F6CB6E-FF7D-4F8E-AF4D-8A313E2AEEA7}" srcOrd="1" destOrd="0" presId="urn:microsoft.com/office/officeart/2005/8/layout/list1"/>
    <dgm:cxn modelId="{634E04AD-3C30-4285-8D82-76A8FB334364}" type="presOf" srcId="{C8B60BB2-E73A-468B-B568-14D8DFE7BE4B}" destId="{A34580DF-23BD-49AF-8E14-906EA63E756B}" srcOrd="0" destOrd="0" presId="urn:microsoft.com/office/officeart/2005/8/layout/list1"/>
    <dgm:cxn modelId="{BFEA7C92-5AFD-4B6F-9368-63D46D1A7F2D}" srcId="{BA68F26B-0F9C-4A6D-8A7B-788D95928D14}" destId="{064FDA25-49DD-4A75-AF77-C341B96DEB78}" srcOrd="4" destOrd="0" parTransId="{C8BC89E9-EBC4-4A06-A627-305BCA618FAD}" sibTransId="{C17AABCD-13CA-4BF5-8C06-324B433B35FA}"/>
    <dgm:cxn modelId="{3638C9C2-0FA6-4820-BE94-95273A280CCC}" type="presOf" srcId="{755AC62D-6F1E-47ED-847E-0D25E2B63B20}" destId="{01392AA4-A00A-4720-87BF-98C1F8751F0A}" srcOrd="0" destOrd="0" presId="urn:microsoft.com/office/officeart/2005/8/layout/list1"/>
    <dgm:cxn modelId="{39058C89-B9FD-4666-87A4-54533F41B126}" type="presOf" srcId="{064FDA25-49DD-4A75-AF77-C341B96DEB78}" destId="{6E68E294-07CA-4EA4-B920-84CB8D1510B5}" srcOrd="1" destOrd="0" presId="urn:microsoft.com/office/officeart/2005/8/layout/list1"/>
    <dgm:cxn modelId="{D03030FF-8761-4D59-95C6-CD425D679811}" type="presOf" srcId="{064FDA25-49DD-4A75-AF77-C341B96DEB78}" destId="{703250CF-19CF-4ACF-A552-A123CE141E1E}" srcOrd="0" destOrd="0" presId="urn:microsoft.com/office/officeart/2005/8/layout/list1"/>
    <dgm:cxn modelId="{6627C04E-C639-475C-A183-DB521D25053E}" type="presOf" srcId="{755AC62D-6F1E-47ED-847E-0D25E2B63B20}" destId="{4D0FA56B-1A4B-422E-BA3F-FE2C60A52CCE}" srcOrd="1" destOrd="0" presId="urn:microsoft.com/office/officeart/2005/8/layout/list1"/>
    <dgm:cxn modelId="{5DFA006D-331D-49CC-9878-647C98D638E9}" type="presOf" srcId="{C8B60BB2-E73A-468B-B568-14D8DFE7BE4B}" destId="{584D751F-CBCB-4E2C-AE43-7694D276D209}" srcOrd="1" destOrd="0" presId="urn:microsoft.com/office/officeart/2005/8/layout/list1"/>
    <dgm:cxn modelId="{D2C49910-3182-44CD-BC17-E341618F888E}" type="presOf" srcId="{0E8A6E4B-0A97-43D5-B04C-0591D0DA7834}" destId="{BDE24337-30DB-4B94-872E-19B866001526}" srcOrd="0" destOrd="0" presId="urn:microsoft.com/office/officeart/2005/8/layout/list1"/>
    <dgm:cxn modelId="{9A7F9A20-7409-4DF4-8822-C995C9E058F2}" type="presOf" srcId="{BA68F26B-0F9C-4A6D-8A7B-788D95928D14}" destId="{AA3F5BBE-7341-4F92-B23F-1F2E0B332EA5}" srcOrd="0" destOrd="0" presId="urn:microsoft.com/office/officeart/2005/8/layout/list1"/>
    <dgm:cxn modelId="{BCEE82ED-1E29-4335-A07B-A7E93FE4B63C}" srcId="{BA68F26B-0F9C-4A6D-8A7B-788D95928D14}" destId="{0E8A6E4B-0A97-43D5-B04C-0591D0DA7834}" srcOrd="3" destOrd="0" parTransId="{412B0560-3FD2-4123-AABF-00B3A61A4265}" sibTransId="{63E6EEDF-7752-499A-A621-31A5A874B38E}"/>
    <dgm:cxn modelId="{33A18BBF-A989-4FD7-8BBD-AC163BB1F556}" srcId="{BA68F26B-0F9C-4A6D-8A7B-788D95928D14}" destId="{755AC62D-6F1E-47ED-847E-0D25E2B63B20}" srcOrd="5" destOrd="0" parTransId="{81ACF2D3-1677-4278-8414-C0EF9700E7FC}" sibTransId="{33D841CA-9FB9-4501-891B-C0BF5A3652D3}"/>
    <dgm:cxn modelId="{68588BC6-0BB3-4CB8-9989-5158FC219DA3}" srcId="{BA68F26B-0F9C-4A6D-8A7B-788D95928D14}" destId="{33862A59-8531-4C0B-891F-A102A0760837}" srcOrd="0" destOrd="0" parTransId="{B27C7B96-6B39-47C6-B7D7-F2DB6F272CBE}" sibTransId="{C1EDF973-3403-439B-98F4-A84361A0786B}"/>
    <dgm:cxn modelId="{7DB2A223-7466-4B75-983F-40B8EE48E4A8}" type="presOf" srcId="{0E8A6E4B-0A97-43D5-B04C-0591D0DA7834}" destId="{8F1A173C-24F5-46AA-8EE4-EE91226748BF}" srcOrd="1" destOrd="0" presId="urn:microsoft.com/office/officeart/2005/8/layout/list1"/>
    <dgm:cxn modelId="{9B4641D5-8B12-4731-92C0-43C8150ACC5D}" type="presOf" srcId="{33862A59-8531-4C0B-891F-A102A0760837}" destId="{F670706B-F362-4C69-84BB-25A78BB2AA1B}" srcOrd="0" destOrd="0" presId="urn:microsoft.com/office/officeart/2005/8/layout/list1"/>
    <dgm:cxn modelId="{88D5C785-A06B-43A8-8CA9-A7A000FB3E64}" type="presOf" srcId="{18472E17-8224-4850-BCA4-0768B6EA9803}" destId="{3D02743D-427E-49E8-8551-D851E8B8A557}" srcOrd="0" destOrd="0" presId="urn:microsoft.com/office/officeart/2005/8/layout/list1"/>
    <dgm:cxn modelId="{A1683EAD-8565-4DBC-94DB-BEA819147EE0}" srcId="{BA68F26B-0F9C-4A6D-8A7B-788D95928D14}" destId="{18472E17-8224-4850-BCA4-0768B6EA9803}" srcOrd="2" destOrd="0" parTransId="{866D369C-1509-428D-BB33-89F4FACA3116}" sibTransId="{850B768C-8A22-4DB6-9686-13361BDC342F}"/>
    <dgm:cxn modelId="{367FC30D-AE0A-4E23-99D4-B328BC5E8684}" srcId="{BA68F26B-0F9C-4A6D-8A7B-788D95928D14}" destId="{C8B60BB2-E73A-468B-B568-14D8DFE7BE4B}" srcOrd="1" destOrd="0" parTransId="{FD736CE4-3875-4CC7-A298-39FC1B139052}" sibTransId="{6BBB7F82-CC48-431C-8A6A-9D6D82BD2C59}"/>
    <dgm:cxn modelId="{B533E8AA-1263-44D2-914C-2E450B356A40}" type="presOf" srcId="{33862A59-8531-4C0B-891F-A102A0760837}" destId="{99ED90D2-497A-49F6-A50C-5F65132585D7}" srcOrd="1" destOrd="0" presId="urn:microsoft.com/office/officeart/2005/8/layout/list1"/>
    <dgm:cxn modelId="{31AC1BE3-23EC-4776-BA65-21EA439A4E34}" type="presParOf" srcId="{AA3F5BBE-7341-4F92-B23F-1F2E0B332EA5}" destId="{889D86DA-1700-4CA3-A91E-A219568CA231}" srcOrd="0" destOrd="0" presId="urn:microsoft.com/office/officeart/2005/8/layout/list1"/>
    <dgm:cxn modelId="{5524C120-288C-4243-B13A-4602C2414AF1}" type="presParOf" srcId="{889D86DA-1700-4CA3-A91E-A219568CA231}" destId="{F670706B-F362-4C69-84BB-25A78BB2AA1B}" srcOrd="0" destOrd="0" presId="urn:microsoft.com/office/officeart/2005/8/layout/list1"/>
    <dgm:cxn modelId="{D824A7FA-8952-47B9-84CF-579EB23E0EF8}" type="presParOf" srcId="{889D86DA-1700-4CA3-A91E-A219568CA231}" destId="{99ED90D2-497A-49F6-A50C-5F65132585D7}" srcOrd="1" destOrd="0" presId="urn:microsoft.com/office/officeart/2005/8/layout/list1"/>
    <dgm:cxn modelId="{5DA5AEEB-5FB2-4C3D-870A-1A47528E8E4B}" type="presParOf" srcId="{AA3F5BBE-7341-4F92-B23F-1F2E0B332EA5}" destId="{2A8BC500-2C93-4146-9B25-35A3E147CAB5}" srcOrd="1" destOrd="0" presId="urn:microsoft.com/office/officeart/2005/8/layout/list1"/>
    <dgm:cxn modelId="{B34E4CBD-958A-4DE6-B259-A5E7E8C9A3C7}" type="presParOf" srcId="{AA3F5BBE-7341-4F92-B23F-1F2E0B332EA5}" destId="{1DB23E80-D368-411B-ADAB-B8802B85FB4B}" srcOrd="2" destOrd="0" presId="urn:microsoft.com/office/officeart/2005/8/layout/list1"/>
    <dgm:cxn modelId="{E39F9C40-F1F7-44A5-9EA4-1B5E1EFB1B10}" type="presParOf" srcId="{AA3F5BBE-7341-4F92-B23F-1F2E0B332EA5}" destId="{85DB3273-F3E0-4F3C-8C7B-B97196E514AA}" srcOrd="3" destOrd="0" presId="urn:microsoft.com/office/officeart/2005/8/layout/list1"/>
    <dgm:cxn modelId="{70502C3A-AAA6-4B48-BBC9-BFADD0B7529E}" type="presParOf" srcId="{AA3F5BBE-7341-4F92-B23F-1F2E0B332EA5}" destId="{71DDF424-EFBB-4FE0-86E3-6957C769B69F}" srcOrd="4" destOrd="0" presId="urn:microsoft.com/office/officeart/2005/8/layout/list1"/>
    <dgm:cxn modelId="{DF376FE5-9423-4F5D-9FE2-1AAED2106619}" type="presParOf" srcId="{71DDF424-EFBB-4FE0-86E3-6957C769B69F}" destId="{A34580DF-23BD-49AF-8E14-906EA63E756B}" srcOrd="0" destOrd="0" presId="urn:microsoft.com/office/officeart/2005/8/layout/list1"/>
    <dgm:cxn modelId="{3B02F3F2-D434-4C04-8992-F7979D62D4FF}" type="presParOf" srcId="{71DDF424-EFBB-4FE0-86E3-6957C769B69F}" destId="{584D751F-CBCB-4E2C-AE43-7694D276D209}" srcOrd="1" destOrd="0" presId="urn:microsoft.com/office/officeart/2005/8/layout/list1"/>
    <dgm:cxn modelId="{72FCB579-EF9A-498B-A1BD-C69FE2787B5E}" type="presParOf" srcId="{AA3F5BBE-7341-4F92-B23F-1F2E0B332EA5}" destId="{6DE8D57B-98B5-4546-8448-B73C0C2FB884}" srcOrd="5" destOrd="0" presId="urn:microsoft.com/office/officeart/2005/8/layout/list1"/>
    <dgm:cxn modelId="{4C9D0177-C849-448A-8A24-D39473AA75C9}" type="presParOf" srcId="{AA3F5BBE-7341-4F92-B23F-1F2E0B332EA5}" destId="{7EB5229C-FB2F-458E-A6B3-CF08D94A636E}" srcOrd="6" destOrd="0" presId="urn:microsoft.com/office/officeart/2005/8/layout/list1"/>
    <dgm:cxn modelId="{AABAD105-5962-429A-80C5-010F2BA542E5}" type="presParOf" srcId="{AA3F5BBE-7341-4F92-B23F-1F2E0B332EA5}" destId="{37C73F92-D974-417B-8F28-F2D74F605EEC}" srcOrd="7" destOrd="0" presId="urn:microsoft.com/office/officeart/2005/8/layout/list1"/>
    <dgm:cxn modelId="{DE63C264-C780-49B9-9867-00C8B0902247}" type="presParOf" srcId="{AA3F5BBE-7341-4F92-B23F-1F2E0B332EA5}" destId="{1408D0FE-2E24-4AF9-A27F-CAE7FB4E607E}" srcOrd="8" destOrd="0" presId="urn:microsoft.com/office/officeart/2005/8/layout/list1"/>
    <dgm:cxn modelId="{29C65F10-053A-4F30-A476-16B3D84C3C5F}" type="presParOf" srcId="{1408D0FE-2E24-4AF9-A27F-CAE7FB4E607E}" destId="{3D02743D-427E-49E8-8551-D851E8B8A557}" srcOrd="0" destOrd="0" presId="urn:microsoft.com/office/officeart/2005/8/layout/list1"/>
    <dgm:cxn modelId="{86C76C68-2978-41D4-B6CF-79331BFD7E05}" type="presParOf" srcId="{1408D0FE-2E24-4AF9-A27F-CAE7FB4E607E}" destId="{41F6CB6E-FF7D-4F8E-AF4D-8A313E2AEEA7}" srcOrd="1" destOrd="0" presId="urn:microsoft.com/office/officeart/2005/8/layout/list1"/>
    <dgm:cxn modelId="{6732106E-4CD4-40BB-8EED-291D08A42070}" type="presParOf" srcId="{AA3F5BBE-7341-4F92-B23F-1F2E0B332EA5}" destId="{BB341830-611F-4E90-9EF4-DEFCC9046864}" srcOrd="9" destOrd="0" presId="urn:microsoft.com/office/officeart/2005/8/layout/list1"/>
    <dgm:cxn modelId="{89BEB477-CBCE-4CC9-9C07-CDF426D9C29F}" type="presParOf" srcId="{AA3F5BBE-7341-4F92-B23F-1F2E0B332EA5}" destId="{3B634D4D-6C4F-4F57-8D0C-CB49E2506020}" srcOrd="10" destOrd="0" presId="urn:microsoft.com/office/officeart/2005/8/layout/list1"/>
    <dgm:cxn modelId="{9412560A-2B8A-419A-B41C-6E3E455B931F}" type="presParOf" srcId="{AA3F5BBE-7341-4F92-B23F-1F2E0B332EA5}" destId="{EE8CCEBC-DC3C-4895-9450-DF246E77E809}" srcOrd="11" destOrd="0" presId="urn:microsoft.com/office/officeart/2005/8/layout/list1"/>
    <dgm:cxn modelId="{E4256BF4-DED9-4C47-AD6C-FD70CF569F5A}" type="presParOf" srcId="{AA3F5BBE-7341-4F92-B23F-1F2E0B332EA5}" destId="{D91973DA-0D4C-48C9-8665-523CB99EC1C8}" srcOrd="12" destOrd="0" presId="urn:microsoft.com/office/officeart/2005/8/layout/list1"/>
    <dgm:cxn modelId="{9FFA0B6D-37BF-4F00-9DD2-3DFFD124EDFD}" type="presParOf" srcId="{D91973DA-0D4C-48C9-8665-523CB99EC1C8}" destId="{BDE24337-30DB-4B94-872E-19B866001526}" srcOrd="0" destOrd="0" presId="urn:microsoft.com/office/officeart/2005/8/layout/list1"/>
    <dgm:cxn modelId="{FD9FBEDE-F0AE-478D-BAEB-DAEA52822013}" type="presParOf" srcId="{D91973DA-0D4C-48C9-8665-523CB99EC1C8}" destId="{8F1A173C-24F5-46AA-8EE4-EE91226748BF}" srcOrd="1" destOrd="0" presId="urn:microsoft.com/office/officeart/2005/8/layout/list1"/>
    <dgm:cxn modelId="{19709481-1A98-4A9B-B295-8E0AE55A5242}" type="presParOf" srcId="{AA3F5BBE-7341-4F92-B23F-1F2E0B332EA5}" destId="{9ABDEC0C-B009-4B86-BECB-35640E578783}" srcOrd="13" destOrd="0" presId="urn:microsoft.com/office/officeart/2005/8/layout/list1"/>
    <dgm:cxn modelId="{9A8852E0-3D5A-4B40-A775-57A7AD18D95E}" type="presParOf" srcId="{AA3F5BBE-7341-4F92-B23F-1F2E0B332EA5}" destId="{A97C286E-C71E-44BE-860F-2F65B4C7B1BA}" srcOrd="14" destOrd="0" presId="urn:microsoft.com/office/officeart/2005/8/layout/list1"/>
    <dgm:cxn modelId="{84E68480-DA4C-4118-9D05-73C7A27AA5FD}" type="presParOf" srcId="{AA3F5BBE-7341-4F92-B23F-1F2E0B332EA5}" destId="{A0410885-F710-49EE-91E6-578865AB52C2}" srcOrd="15" destOrd="0" presId="urn:microsoft.com/office/officeart/2005/8/layout/list1"/>
    <dgm:cxn modelId="{C41B35D0-4B24-442D-8721-35A288D13B65}" type="presParOf" srcId="{AA3F5BBE-7341-4F92-B23F-1F2E0B332EA5}" destId="{DBD5B634-7CEE-4AD7-B545-60731AC9893F}" srcOrd="16" destOrd="0" presId="urn:microsoft.com/office/officeart/2005/8/layout/list1"/>
    <dgm:cxn modelId="{06FBD02B-3FFB-4EAD-9E95-162E73DF1115}" type="presParOf" srcId="{DBD5B634-7CEE-4AD7-B545-60731AC9893F}" destId="{703250CF-19CF-4ACF-A552-A123CE141E1E}" srcOrd="0" destOrd="0" presId="urn:microsoft.com/office/officeart/2005/8/layout/list1"/>
    <dgm:cxn modelId="{442EF0F9-2386-45F3-AB2F-669A43638E2D}" type="presParOf" srcId="{DBD5B634-7CEE-4AD7-B545-60731AC9893F}" destId="{6E68E294-07CA-4EA4-B920-84CB8D1510B5}" srcOrd="1" destOrd="0" presId="urn:microsoft.com/office/officeart/2005/8/layout/list1"/>
    <dgm:cxn modelId="{C4A0D030-A461-4D03-86D9-4E7CCDD7B350}" type="presParOf" srcId="{AA3F5BBE-7341-4F92-B23F-1F2E0B332EA5}" destId="{21E6ECB2-7325-4F8B-919C-9FD0301EA239}" srcOrd="17" destOrd="0" presId="urn:microsoft.com/office/officeart/2005/8/layout/list1"/>
    <dgm:cxn modelId="{E857D507-2F4B-4102-8625-610733525C63}" type="presParOf" srcId="{AA3F5BBE-7341-4F92-B23F-1F2E0B332EA5}" destId="{ED5A1A97-9FE1-48F8-86B8-34625E956ED4}" srcOrd="18" destOrd="0" presId="urn:microsoft.com/office/officeart/2005/8/layout/list1"/>
    <dgm:cxn modelId="{6EBEC88D-44EC-4120-9470-970F64257529}" type="presParOf" srcId="{AA3F5BBE-7341-4F92-B23F-1F2E0B332EA5}" destId="{58583BD8-049E-4EBE-A013-50B36BBD9238}" srcOrd="19" destOrd="0" presId="urn:microsoft.com/office/officeart/2005/8/layout/list1"/>
    <dgm:cxn modelId="{93AFED0B-E9DD-4608-83B0-230A802A2D7E}" type="presParOf" srcId="{AA3F5BBE-7341-4F92-B23F-1F2E0B332EA5}" destId="{0290EA3E-C153-4C95-B96B-3C0F10A434FB}" srcOrd="20" destOrd="0" presId="urn:microsoft.com/office/officeart/2005/8/layout/list1"/>
    <dgm:cxn modelId="{42A76783-B26B-4EB1-844D-473D92C5BE09}" type="presParOf" srcId="{0290EA3E-C153-4C95-B96B-3C0F10A434FB}" destId="{01392AA4-A00A-4720-87BF-98C1F8751F0A}" srcOrd="0" destOrd="0" presId="urn:microsoft.com/office/officeart/2005/8/layout/list1"/>
    <dgm:cxn modelId="{5A1B9775-CFA6-44E8-9BC9-65E9050B95B9}" type="presParOf" srcId="{0290EA3E-C153-4C95-B96B-3C0F10A434FB}" destId="{4D0FA56B-1A4B-422E-BA3F-FE2C60A52CCE}" srcOrd="1" destOrd="0" presId="urn:microsoft.com/office/officeart/2005/8/layout/list1"/>
    <dgm:cxn modelId="{C0F1188D-3ED9-4AC5-BCB0-4CD488DD9076}" type="presParOf" srcId="{AA3F5BBE-7341-4F92-B23F-1F2E0B332EA5}" destId="{3901263D-C68E-4007-88D4-2F9474B90CC8}" srcOrd="21" destOrd="0" presId="urn:microsoft.com/office/officeart/2005/8/layout/list1"/>
    <dgm:cxn modelId="{EB677740-9680-430C-8D7B-8BA120859D83}" type="presParOf" srcId="{AA3F5BBE-7341-4F92-B23F-1F2E0B332EA5}" destId="{6187AE57-3FF7-4BD0-A702-EF3E85EF0FC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1A8B16-A767-42DF-89D3-056F7F94D0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75CD60-3ED8-4BC7-9DBC-0E0A37EC3F4B}" type="pres">
      <dgm:prSet presAssocID="{431A8B16-A767-42DF-89D3-056F7F94D0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ED9F1E2-F921-4C23-B32A-A4699BC1338D}" type="presOf" srcId="{431A8B16-A767-42DF-89D3-056F7F94D07B}" destId="{8475CD60-3ED8-4BC7-9DBC-0E0A37EC3F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1F0D75-3959-4C2E-8371-DCF74B8807F9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CB81B87-3327-4CA8-B825-DD28D19947B3}">
      <dgm:prSet phldrT="[Text]" phldr="1"/>
      <dgm:spPr/>
      <dgm:t>
        <a:bodyPr/>
        <a:lstStyle/>
        <a:p>
          <a:pPr algn="just"/>
          <a:endParaRPr lang="en-US" dirty="0"/>
        </a:p>
      </dgm:t>
    </dgm:pt>
    <dgm:pt modelId="{2310709E-4081-41F5-BFE3-AA670CDA701E}" type="parTrans" cxnId="{4FB6D15E-88EB-4D4E-9AD8-EEAEDEA9F66E}">
      <dgm:prSet/>
      <dgm:spPr/>
      <dgm:t>
        <a:bodyPr/>
        <a:lstStyle/>
        <a:p>
          <a:endParaRPr lang="en-US"/>
        </a:p>
      </dgm:t>
    </dgm:pt>
    <dgm:pt modelId="{99AB29F4-0708-4651-AB2E-955B446C2F97}" type="sibTrans" cxnId="{4FB6D15E-88EB-4D4E-9AD8-EEAEDEA9F66E}">
      <dgm:prSet/>
      <dgm:spPr/>
      <dgm:t>
        <a:bodyPr/>
        <a:lstStyle/>
        <a:p>
          <a:endParaRPr lang="en-US"/>
        </a:p>
      </dgm:t>
    </dgm:pt>
    <dgm:pt modelId="{B66435B8-2E70-4939-8433-46C729EFA473}">
      <dgm:prSet phldrT="[Text]"/>
      <dgm:spPr/>
      <dgm:t>
        <a:bodyPr/>
        <a:lstStyle/>
        <a:p>
          <a:pPr algn="just"/>
          <a:r>
            <a:rPr lang="en-US" dirty="0" err="1" smtClean="0"/>
            <a:t>Terbatasnya</a:t>
          </a:r>
          <a:r>
            <a:rPr lang="en-US" dirty="0" smtClean="0"/>
            <a:t> </a:t>
          </a:r>
          <a:r>
            <a:rPr lang="en-US" dirty="0" err="1" smtClean="0"/>
            <a:t>kualifikasi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kompetensi</a:t>
          </a:r>
          <a:r>
            <a:rPr lang="en-US" dirty="0" smtClean="0"/>
            <a:t> </a:t>
          </a:r>
          <a:r>
            <a:rPr lang="en-US" dirty="0" err="1" smtClean="0"/>
            <a:t>pendidik</a:t>
          </a:r>
          <a:r>
            <a:rPr lang="en-US" dirty="0" smtClean="0"/>
            <a:t>, </a:t>
          </a:r>
          <a:r>
            <a:rPr lang="en-US" dirty="0" err="1" smtClean="0"/>
            <a:t>serta</a:t>
          </a:r>
          <a:r>
            <a:rPr lang="en-US" dirty="0" smtClean="0"/>
            <a:t> </a:t>
          </a:r>
          <a:r>
            <a:rPr lang="en-US" dirty="0" err="1" smtClean="0"/>
            <a:t>peranserta</a:t>
          </a:r>
          <a:r>
            <a:rPr lang="en-US" dirty="0" smtClean="0"/>
            <a:t> </a:t>
          </a:r>
          <a:r>
            <a:rPr lang="en-US" dirty="0" err="1" smtClean="0"/>
            <a:t>masyarakat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penyelenggaraan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endParaRPr lang="en-US" dirty="0"/>
        </a:p>
      </dgm:t>
    </dgm:pt>
    <dgm:pt modelId="{8AD143C6-1A7B-45E6-ADFA-B85D688FA8F4}" type="sibTrans" cxnId="{1B737653-1FC5-4BFB-8B06-54F0863E4EE7}">
      <dgm:prSet/>
      <dgm:spPr/>
      <dgm:t>
        <a:bodyPr/>
        <a:lstStyle/>
        <a:p>
          <a:endParaRPr lang="en-US"/>
        </a:p>
      </dgm:t>
    </dgm:pt>
    <dgm:pt modelId="{ACCAE406-1183-4EA2-BD9E-131F9F25B678}" type="parTrans" cxnId="{1B737653-1FC5-4BFB-8B06-54F0863E4EE7}">
      <dgm:prSet/>
      <dgm:spPr/>
      <dgm:t>
        <a:bodyPr/>
        <a:lstStyle/>
        <a:p>
          <a:endParaRPr lang="en-US"/>
        </a:p>
      </dgm:t>
    </dgm:pt>
    <dgm:pt modelId="{246732AE-70E8-42F9-826B-164B988124C0}">
      <dgm:prSet/>
      <dgm:spPr/>
      <dgm:t>
        <a:bodyPr/>
        <a:lstStyle/>
        <a:p>
          <a:pPr algn="just"/>
          <a:r>
            <a:rPr lang="en-US" smtClean="0"/>
            <a:t>Kemampuan penyelenggaraan pendidikan belum maksimal</a:t>
          </a:r>
          <a:endParaRPr lang="en-US" dirty="0"/>
        </a:p>
      </dgm:t>
    </dgm:pt>
    <dgm:pt modelId="{CDF00BBD-D40C-4967-A5F4-BC68C96D9F1D}" type="parTrans" cxnId="{9F7BADE3-8CC6-440C-AA03-81D4DDE71525}">
      <dgm:prSet/>
      <dgm:spPr/>
      <dgm:t>
        <a:bodyPr/>
        <a:lstStyle/>
        <a:p>
          <a:endParaRPr lang="en-US"/>
        </a:p>
      </dgm:t>
    </dgm:pt>
    <dgm:pt modelId="{F2623D66-C464-4E16-8AB3-B1A25A7DE3D4}" type="sibTrans" cxnId="{9F7BADE3-8CC6-440C-AA03-81D4DDE71525}">
      <dgm:prSet/>
      <dgm:spPr/>
      <dgm:t>
        <a:bodyPr/>
        <a:lstStyle/>
        <a:p>
          <a:endParaRPr lang="en-US"/>
        </a:p>
      </dgm:t>
    </dgm:pt>
    <dgm:pt modelId="{0D9A08FA-AA8B-4E86-99BA-A4A820493CC3}">
      <dgm:prSet/>
      <dgm:spPr/>
      <dgm:t>
        <a:bodyPr/>
        <a:lstStyle/>
        <a:p>
          <a:pPr algn="just"/>
          <a:r>
            <a:rPr lang="en-US" dirty="0" err="1" smtClean="0"/>
            <a:t>Penyelenggaraan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r>
            <a:rPr lang="en-US" dirty="0" smtClean="0"/>
            <a:t> </a:t>
          </a:r>
          <a:r>
            <a:rPr lang="en-US" dirty="0" err="1" smtClean="0"/>
            <a:t>belum</a:t>
          </a:r>
          <a:r>
            <a:rPr lang="en-US" dirty="0" smtClean="0"/>
            <a:t> </a:t>
          </a:r>
          <a:r>
            <a:rPr lang="en-US" dirty="0" err="1" smtClean="0"/>
            <a:t>efisien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efektif</a:t>
          </a:r>
          <a:endParaRPr lang="en-US" dirty="0"/>
        </a:p>
      </dgm:t>
    </dgm:pt>
    <dgm:pt modelId="{082F3809-ADD2-4563-9B21-F6DE8F43274F}" type="parTrans" cxnId="{B4071456-EB94-4F8B-AE98-7602713E21D5}">
      <dgm:prSet/>
      <dgm:spPr/>
      <dgm:t>
        <a:bodyPr/>
        <a:lstStyle/>
        <a:p>
          <a:endParaRPr lang="en-US"/>
        </a:p>
      </dgm:t>
    </dgm:pt>
    <dgm:pt modelId="{C1C0C4E6-12C1-42B6-A6EF-CD35EEDF8332}" type="sibTrans" cxnId="{B4071456-EB94-4F8B-AE98-7602713E21D5}">
      <dgm:prSet/>
      <dgm:spPr/>
      <dgm:t>
        <a:bodyPr/>
        <a:lstStyle/>
        <a:p>
          <a:endParaRPr lang="en-US"/>
        </a:p>
      </dgm:t>
    </dgm:pt>
    <dgm:pt modelId="{16A71546-6ABF-47E1-8622-98CA724063C7}">
      <dgm:prSet/>
      <dgm:spPr/>
      <dgm:t>
        <a:bodyPr/>
        <a:lstStyle/>
        <a:p>
          <a:pPr algn="just"/>
          <a:r>
            <a:rPr lang="en-US" smtClean="0"/>
            <a:t>Mutu pendidikan belum merata</a:t>
          </a:r>
          <a:endParaRPr lang="en-US" dirty="0"/>
        </a:p>
      </dgm:t>
    </dgm:pt>
    <dgm:pt modelId="{7FDF5A65-ED00-4123-A0C3-1D381EEE51C7}" type="parTrans" cxnId="{50875487-C3F3-4A3B-80DC-9B3DF08DC4C5}">
      <dgm:prSet/>
      <dgm:spPr/>
      <dgm:t>
        <a:bodyPr/>
        <a:lstStyle/>
        <a:p>
          <a:endParaRPr lang="en-US"/>
        </a:p>
      </dgm:t>
    </dgm:pt>
    <dgm:pt modelId="{DA847D45-E9D7-4F1B-9AF1-5BD98657390A}" type="sibTrans" cxnId="{50875487-C3F3-4A3B-80DC-9B3DF08DC4C5}">
      <dgm:prSet/>
      <dgm:spPr/>
      <dgm:t>
        <a:bodyPr/>
        <a:lstStyle/>
        <a:p>
          <a:endParaRPr lang="en-US"/>
        </a:p>
      </dgm:t>
    </dgm:pt>
    <dgm:pt modelId="{B1B72B26-B8C1-43F4-942A-4C5B31A799AB}">
      <dgm:prSet/>
      <dgm:spPr/>
      <dgm:t>
        <a:bodyPr/>
        <a:lstStyle/>
        <a:p>
          <a:pPr algn="just"/>
          <a:r>
            <a:rPr lang="en-US" smtClean="0"/>
            <a:t>Program pendidikan ketrampilan belum sesuai dengan kebutuhan  pasar kerja</a:t>
          </a:r>
          <a:endParaRPr lang="en-US" dirty="0" smtClean="0"/>
        </a:p>
      </dgm:t>
    </dgm:pt>
    <dgm:pt modelId="{FA89842F-BDEE-412B-858B-864A304951F5}" type="parTrans" cxnId="{28CFB0B7-E2F1-4840-930C-A83F37DC7D71}">
      <dgm:prSet/>
      <dgm:spPr/>
      <dgm:t>
        <a:bodyPr/>
        <a:lstStyle/>
        <a:p>
          <a:endParaRPr lang="en-US"/>
        </a:p>
      </dgm:t>
    </dgm:pt>
    <dgm:pt modelId="{62C072C0-8B43-4637-AFB3-C2C0712F0C40}" type="sibTrans" cxnId="{28CFB0B7-E2F1-4840-930C-A83F37DC7D71}">
      <dgm:prSet/>
      <dgm:spPr/>
      <dgm:t>
        <a:bodyPr/>
        <a:lstStyle/>
        <a:p>
          <a:endParaRPr lang="en-US"/>
        </a:p>
      </dgm:t>
    </dgm:pt>
    <dgm:pt modelId="{F3B9BBAD-A997-48CE-9855-018C2A02F5FB}">
      <dgm:prSet/>
      <dgm:spPr/>
      <dgm:t>
        <a:bodyPr/>
        <a:lstStyle/>
        <a:p>
          <a:pPr algn="just"/>
          <a:r>
            <a:rPr lang="en-US" dirty="0" err="1" smtClean="0"/>
            <a:t>Pelaksanaan</a:t>
          </a:r>
          <a:r>
            <a:rPr lang="en-US" dirty="0" smtClean="0"/>
            <a:t> </a:t>
          </a:r>
          <a:r>
            <a:rPr lang="en-US" dirty="0" err="1" smtClean="0"/>
            <a:t>kurikulum</a:t>
          </a:r>
          <a:r>
            <a:rPr lang="en-US" dirty="0" smtClean="0"/>
            <a:t> </a:t>
          </a:r>
          <a:r>
            <a:rPr lang="en-US" dirty="0" err="1" smtClean="0"/>
            <a:t>baru</a:t>
          </a:r>
          <a:r>
            <a:rPr lang="en-US" dirty="0" smtClean="0"/>
            <a:t> </a:t>
          </a:r>
          <a:r>
            <a:rPr lang="en-US" dirty="0" err="1" smtClean="0"/>
            <a:t>belum</a:t>
          </a:r>
          <a:r>
            <a:rPr lang="en-US" dirty="0" smtClean="0"/>
            <a:t> </a:t>
          </a:r>
          <a:r>
            <a:rPr lang="en-US" dirty="0" err="1" smtClean="0"/>
            <a:t>maksimal</a:t>
          </a:r>
          <a:r>
            <a:rPr lang="en-US" dirty="0" smtClean="0"/>
            <a:t> </a:t>
          </a:r>
          <a:endParaRPr lang="en-US" dirty="0"/>
        </a:p>
      </dgm:t>
    </dgm:pt>
    <dgm:pt modelId="{169B81B9-6282-42C9-A397-60EE24A5B081}" type="parTrans" cxnId="{D7E68C84-C012-479F-82EA-E673FBC924AE}">
      <dgm:prSet/>
      <dgm:spPr/>
      <dgm:t>
        <a:bodyPr/>
        <a:lstStyle/>
        <a:p>
          <a:endParaRPr lang="en-US"/>
        </a:p>
      </dgm:t>
    </dgm:pt>
    <dgm:pt modelId="{AB601CFB-1DB0-4E83-A8C8-CF6D637A6C84}" type="sibTrans" cxnId="{D7E68C84-C012-479F-82EA-E673FBC924AE}">
      <dgm:prSet/>
      <dgm:spPr/>
      <dgm:t>
        <a:bodyPr/>
        <a:lstStyle/>
        <a:p>
          <a:endParaRPr lang="en-US"/>
        </a:p>
      </dgm:t>
    </dgm:pt>
    <dgm:pt modelId="{BA8AE721-369C-4D46-A52B-814B2A427BDB}">
      <dgm:prSet phldrT="[Text]"/>
      <dgm:spPr/>
      <dgm:t>
        <a:bodyPr/>
        <a:lstStyle/>
        <a:p>
          <a:pPr algn="just"/>
          <a:r>
            <a:rPr lang="en-US" smtClean="0"/>
            <a:t>Guru kelas, laboran, pustakawan, tenaga  tata usaha,  tenaga teknis di UPT Kecamatan, dan penjaga sekolah belum terpenuhi</a:t>
          </a:r>
          <a:endParaRPr lang="en-US" dirty="0"/>
        </a:p>
      </dgm:t>
    </dgm:pt>
    <dgm:pt modelId="{00705A62-B8FD-410C-8606-6EC1E88905D7}" type="parTrans" cxnId="{095D634D-31AC-494C-BC1E-BF45FF5ABB0C}">
      <dgm:prSet/>
      <dgm:spPr/>
      <dgm:t>
        <a:bodyPr/>
        <a:lstStyle/>
        <a:p>
          <a:endParaRPr lang="en-US"/>
        </a:p>
      </dgm:t>
    </dgm:pt>
    <dgm:pt modelId="{CD2C066E-0686-44DA-9BBD-6363060CAE76}" type="sibTrans" cxnId="{095D634D-31AC-494C-BC1E-BF45FF5ABB0C}">
      <dgm:prSet/>
      <dgm:spPr/>
      <dgm:t>
        <a:bodyPr/>
        <a:lstStyle/>
        <a:p>
          <a:endParaRPr lang="en-US"/>
        </a:p>
      </dgm:t>
    </dgm:pt>
    <dgm:pt modelId="{73C7CF2C-4D75-43C9-856E-5B2C98A5A43D}">
      <dgm:prSet phldrT="[Text]"/>
      <dgm:spPr/>
      <dgm:t>
        <a:bodyPr/>
        <a:lstStyle/>
        <a:p>
          <a:pPr algn="just"/>
          <a:endParaRPr lang="en-US" dirty="0"/>
        </a:p>
      </dgm:t>
    </dgm:pt>
    <dgm:pt modelId="{85703A6F-9916-49FB-ADE3-FCF656BFC8C7}" type="parTrans" cxnId="{249BF333-EB82-436F-99D3-669339FD789D}">
      <dgm:prSet/>
      <dgm:spPr/>
      <dgm:t>
        <a:bodyPr/>
        <a:lstStyle/>
        <a:p>
          <a:endParaRPr lang="en-US"/>
        </a:p>
      </dgm:t>
    </dgm:pt>
    <dgm:pt modelId="{B3D4CD93-4750-4F3E-9991-14C2F83E4654}" type="sibTrans" cxnId="{249BF333-EB82-436F-99D3-669339FD789D}">
      <dgm:prSet/>
      <dgm:spPr/>
      <dgm:t>
        <a:bodyPr/>
        <a:lstStyle/>
        <a:p>
          <a:endParaRPr lang="en-US"/>
        </a:p>
      </dgm:t>
    </dgm:pt>
    <dgm:pt modelId="{E4A95816-201A-4B2B-A437-232830B797FF}">
      <dgm:prSet/>
      <dgm:spPr/>
      <dgm:t>
        <a:bodyPr/>
        <a:lstStyle/>
        <a:p>
          <a:pPr algn="just"/>
          <a:endParaRPr lang="en-US" dirty="0"/>
        </a:p>
      </dgm:t>
    </dgm:pt>
    <dgm:pt modelId="{0E54E1C8-5B40-4DA2-BEA2-49F075A9DF69}" type="parTrans" cxnId="{3A724A7A-3443-493B-9A7C-EB3696390184}">
      <dgm:prSet/>
      <dgm:spPr/>
      <dgm:t>
        <a:bodyPr/>
        <a:lstStyle/>
        <a:p>
          <a:endParaRPr lang="en-US"/>
        </a:p>
      </dgm:t>
    </dgm:pt>
    <dgm:pt modelId="{3DA2A760-03B5-4A3D-98EC-A389FCFAFB73}" type="sibTrans" cxnId="{3A724A7A-3443-493B-9A7C-EB3696390184}">
      <dgm:prSet/>
      <dgm:spPr/>
      <dgm:t>
        <a:bodyPr/>
        <a:lstStyle/>
        <a:p>
          <a:endParaRPr lang="en-US"/>
        </a:p>
      </dgm:t>
    </dgm:pt>
    <dgm:pt modelId="{64D19D1A-FCFE-4A67-8171-5A71BAF6A584}">
      <dgm:prSet/>
      <dgm:spPr/>
      <dgm:t>
        <a:bodyPr/>
        <a:lstStyle/>
        <a:p>
          <a:pPr algn="just"/>
          <a:endParaRPr lang="en-US" dirty="0"/>
        </a:p>
      </dgm:t>
    </dgm:pt>
    <dgm:pt modelId="{C6B6E3A8-C647-4585-9D1D-48B3E49EDA30}" type="parTrans" cxnId="{697EA13F-65D2-42B4-8701-94CA7E1EF2D6}">
      <dgm:prSet/>
      <dgm:spPr/>
      <dgm:t>
        <a:bodyPr/>
        <a:lstStyle/>
        <a:p>
          <a:endParaRPr lang="en-US"/>
        </a:p>
      </dgm:t>
    </dgm:pt>
    <dgm:pt modelId="{40F7E418-C973-4799-A623-177EDA933490}" type="sibTrans" cxnId="{697EA13F-65D2-42B4-8701-94CA7E1EF2D6}">
      <dgm:prSet/>
      <dgm:spPr/>
      <dgm:t>
        <a:bodyPr/>
        <a:lstStyle/>
        <a:p>
          <a:endParaRPr lang="en-US"/>
        </a:p>
      </dgm:t>
    </dgm:pt>
    <dgm:pt modelId="{DC5ED624-0773-44D1-8BE2-05AC7370F539}">
      <dgm:prSet/>
      <dgm:spPr/>
      <dgm:t>
        <a:bodyPr/>
        <a:lstStyle/>
        <a:p>
          <a:pPr algn="just"/>
          <a:endParaRPr lang="en-US" dirty="0"/>
        </a:p>
      </dgm:t>
    </dgm:pt>
    <dgm:pt modelId="{3B714D77-6351-43F5-A201-D68C1FAD16E0}" type="parTrans" cxnId="{357E3038-C8E0-4167-8ECC-543D9402841E}">
      <dgm:prSet/>
      <dgm:spPr/>
      <dgm:t>
        <a:bodyPr/>
        <a:lstStyle/>
        <a:p>
          <a:endParaRPr lang="en-US"/>
        </a:p>
      </dgm:t>
    </dgm:pt>
    <dgm:pt modelId="{B7811A9A-E797-4DD7-9030-5BA44494B000}" type="sibTrans" cxnId="{357E3038-C8E0-4167-8ECC-543D9402841E}">
      <dgm:prSet/>
      <dgm:spPr/>
      <dgm:t>
        <a:bodyPr/>
        <a:lstStyle/>
        <a:p>
          <a:endParaRPr lang="en-US"/>
        </a:p>
      </dgm:t>
    </dgm:pt>
    <dgm:pt modelId="{830F8A01-5C18-4728-8C29-A2BF095B49C6}">
      <dgm:prSet/>
      <dgm:spPr/>
      <dgm:t>
        <a:bodyPr/>
        <a:lstStyle/>
        <a:p>
          <a:pPr algn="just"/>
          <a:endParaRPr lang="en-US" dirty="0" smtClean="0">
            <a:solidFill>
              <a:schemeClr val="bg1"/>
            </a:solidFill>
          </a:endParaRPr>
        </a:p>
      </dgm:t>
    </dgm:pt>
    <dgm:pt modelId="{353C2B85-5B17-4609-8871-4B863816D5AE}" type="parTrans" cxnId="{484916F8-61CB-44D1-BCE3-776688F6BDC9}">
      <dgm:prSet/>
      <dgm:spPr/>
      <dgm:t>
        <a:bodyPr/>
        <a:lstStyle/>
        <a:p>
          <a:endParaRPr lang="en-US"/>
        </a:p>
      </dgm:t>
    </dgm:pt>
    <dgm:pt modelId="{E0FD9247-D24B-4246-940C-2C65F04EB33B}" type="sibTrans" cxnId="{484916F8-61CB-44D1-BCE3-776688F6BDC9}">
      <dgm:prSet/>
      <dgm:spPr/>
      <dgm:t>
        <a:bodyPr/>
        <a:lstStyle/>
        <a:p>
          <a:endParaRPr lang="en-US"/>
        </a:p>
      </dgm:t>
    </dgm:pt>
    <dgm:pt modelId="{EA638CEA-7A31-453C-918E-16DB12C5B249}">
      <dgm:prSet/>
      <dgm:spPr/>
      <dgm:t>
        <a:bodyPr/>
        <a:lstStyle/>
        <a:p>
          <a:pPr algn="just"/>
          <a:endParaRPr lang="en-US" dirty="0"/>
        </a:p>
      </dgm:t>
    </dgm:pt>
    <dgm:pt modelId="{CA13B570-E6EC-4523-869C-D10DB8ACC10F}" type="parTrans" cxnId="{23989386-7EF0-496A-AEA2-2648EC64734A}">
      <dgm:prSet/>
      <dgm:spPr/>
      <dgm:t>
        <a:bodyPr/>
        <a:lstStyle/>
        <a:p>
          <a:endParaRPr lang="en-US"/>
        </a:p>
      </dgm:t>
    </dgm:pt>
    <dgm:pt modelId="{D4D8D038-35C6-45A4-B91E-321F484A30A1}" type="sibTrans" cxnId="{23989386-7EF0-496A-AEA2-2648EC64734A}">
      <dgm:prSet/>
      <dgm:spPr/>
      <dgm:t>
        <a:bodyPr/>
        <a:lstStyle/>
        <a:p>
          <a:endParaRPr lang="en-US"/>
        </a:p>
      </dgm:t>
    </dgm:pt>
    <dgm:pt modelId="{74BED670-94F7-4D48-AE7A-BC9815290E43}" type="pres">
      <dgm:prSet presAssocID="{851F0D75-3959-4C2E-8371-DCF74B8807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ACB69D-07B7-43CF-B191-9E304922D9E6}" type="pres">
      <dgm:prSet presAssocID="{CCB81B87-3327-4CA8-B825-DD28D19947B3}" presName="composite" presStyleCnt="0"/>
      <dgm:spPr/>
    </dgm:pt>
    <dgm:pt modelId="{82A6DD27-F652-4033-A8F4-527548AD1483}" type="pres">
      <dgm:prSet presAssocID="{CCB81B87-3327-4CA8-B825-DD28D19947B3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25EC6A-FEB1-4DEB-9B2A-293C3730F8BF}" type="pres">
      <dgm:prSet presAssocID="{CCB81B87-3327-4CA8-B825-DD28D19947B3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74900F-63CC-462F-B2CB-A70514FE5BAE}" type="pres">
      <dgm:prSet presAssocID="{99AB29F4-0708-4651-AB2E-955B446C2F97}" presName="sp" presStyleCnt="0"/>
      <dgm:spPr/>
    </dgm:pt>
    <dgm:pt modelId="{F0DFD1D4-773A-472E-9CDA-50CD606570A9}" type="pres">
      <dgm:prSet presAssocID="{73C7CF2C-4D75-43C9-856E-5B2C98A5A43D}" presName="composite" presStyleCnt="0"/>
      <dgm:spPr/>
    </dgm:pt>
    <dgm:pt modelId="{3B28BD7F-08CE-4A6E-A2D9-4DCAD7CDF01D}" type="pres">
      <dgm:prSet presAssocID="{73C7CF2C-4D75-43C9-856E-5B2C98A5A43D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2D8E7-CACD-4B8B-984A-4FA1A25BCFB2}" type="pres">
      <dgm:prSet presAssocID="{73C7CF2C-4D75-43C9-856E-5B2C98A5A43D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0A7F93-4469-4B3D-9CD4-9AD026FC2488}" type="pres">
      <dgm:prSet presAssocID="{B3D4CD93-4750-4F3E-9991-14C2F83E4654}" presName="sp" presStyleCnt="0"/>
      <dgm:spPr/>
    </dgm:pt>
    <dgm:pt modelId="{A9346B28-74DE-47C3-B80D-7D913CAE2651}" type="pres">
      <dgm:prSet presAssocID="{E4A95816-201A-4B2B-A437-232830B797FF}" presName="composite" presStyleCnt="0"/>
      <dgm:spPr/>
    </dgm:pt>
    <dgm:pt modelId="{CCE185ED-6541-4C46-9703-DC80FBD19669}" type="pres">
      <dgm:prSet presAssocID="{E4A95816-201A-4B2B-A437-232830B797FF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617F1-E9C6-4009-B137-587C698093FD}" type="pres">
      <dgm:prSet presAssocID="{E4A95816-201A-4B2B-A437-232830B797FF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03081-7781-4CD6-81C1-275384EBA85F}" type="pres">
      <dgm:prSet presAssocID="{3DA2A760-03B5-4A3D-98EC-A389FCFAFB73}" presName="sp" presStyleCnt="0"/>
      <dgm:spPr/>
    </dgm:pt>
    <dgm:pt modelId="{604D7484-B5F5-47BA-8BF9-48A37AB875FD}" type="pres">
      <dgm:prSet presAssocID="{64D19D1A-FCFE-4A67-8171-5A71BAF6A584}" presName="composite" presStyleCnt="0"/>
      <dgm:spPr/>
    </dgm:pt>
    <dgm:pt modelId="{626209AF-B0BC-42B3-BF09-5DD2D6697BD5}" type="pres">
      <dgm:prSet presAssocID="{64D19D1A-FCFE-4A67-8171-5A71BAF6A584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341F1-032B-4E3F-B6E5-ABFFD497AF0B}" type="pres">
      <dgm:prSet presAssocID="{64D19D1A-FCFE-4A67-8171-5A71BAF6A584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133BC-0173-458F-84CF-EEE9CF0EA056}" type="pres">
      <dgm:prSet presAssocID="{40F7E418-C973-4799-A623-177EDA933490}" presName="sp" presStyleCnt="0"/>
      <dgm:spPr/>
    </dgm:pt>
    <dgm:pt modelId="{B9AD2312-4ACE-4D0D-A874-A92E204AAD43}" type="pres">
      <dgm:prSet presAssocID="{DC5ED624-0773-44D1-8BE2-05AC7370F539}" presName="composite" presStyleCnt="0"/>
      <dgm:spPr/>
    </dgm:pt>
    <dgm:pt modelId="{73633CDB-A2BC-4D56-8031-A0F36A80D22C}" type="pres">
      <dgm:prSet presAssocID="{DC5ED624-0773-44D1-8BE2-05AC7370F539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A6661-F526-4A03-8F86-DE7E0F5EF65F}" type="pres">
      <dgm:prSet presAssocID="{DC5ED624-0773-44D1-8BE2-05AC7370F539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3A602-B976-4978-8D7F-3AD50AB1203A}" type="pres">
      <dgm:prSet presAssocID="{B7811A9A-E797-4DD7-9030-5BA44494B000}" presName="sp" presStyleCnt="0"/>
      <dgm:spPr/>
    </dgm:pt>
    <dgm:pt modelId="{FC7C0513-04C7-4FE5-8599-C481EFFC40FC}" type="pres">
      <dgm:prSet presAssocID="{830F8A01-5C18-4728-8C29-A2BF095B49C6}" presName="composite" presStyleCnt="0"/>
      <dgm:spPr/>
    </dgm:pt>
    <dgm:pt modelId="{F3A5D09F-C4F3-492B-96E0-ADAF500FBF1D}" type="pres">
      <dgm:prSet presAssocID="{830F8A01-5C18-4728-8C29-A2BF095B49C6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1FAFC-554F-4340-8427-E4A7EB4BFAC9}" type="pres">
      <dgm:prSet presAssocID="{830F8A01-5C18-4728-8C29-A2BF095B49C6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198A4A-1E95-4F3F-ABFB-6621A12E2871}" type="pres">
      <dgm:prSet presAssocID="{E0FD9247-D24B-4246-940C-2C65F04EB33B}" presName="sp" presStyleCnt="0"/>
      <dgm:spPr/>
    </dgm:pt>
    <dgm:pt modelId="{1EEB44EF-3E57-4C00-8112-228EABE23261}" type="pres">
      <dgm:prSet presAssocID="{EA638CEA-7A31-453C-918E-16DB12C5B249}" presName="composite" presStyleCnt="0"/>
      <dgm:spPr/>
    </dgm:pt>
    <dgm:pt modelId="{B1AD5E16-98FF-4047-BFB9-B728F5096829}" type="pres">
      <dgm:prSet presAssocID="{EA638CEA-7A31-453C-918E-16DB12C5B249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79C7C-0EA0-4F87-ADDE-918DD13B8428}" type="pres">
      <dgm:prSet presAssocID="{EA638CEA-7A31-453C-918E-16DB12C5B249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724A7A-3443-493B-9A7C-EB3696390184}" srcId="{851F0D75-3959-4C2E-8371-DCF74B8807F9}" destId="{E4A95816-201A-4B2B-A437-232830B797FF}" srcOrd="2" destOrd="0" parTransId="{0E54E1C8-5B40-4DA2-BEA2-49F075A9DF69}" sibTransId="{3DA2A760-03B5-4A3D-98EC-A389FCFAFB73}"/>
    <dgm:cxn modelId="{249BF333-EB82-436F-99D3-669339FD789D}" srcId="{851F0D75-3959-4C2E-8371-DCF74B8807F9}" destId="{73C7CF2C-4D75-43C9-856E-5B2C98A5A43D}" srcOrd="1" destOrd="0" parTransId="{85703A6F-9916-49FB-ADE3-FCF656BFC8C7}" sibTransId="{B3D4CD93-4750-4F3E-9991-14C2F83E4654}"/>
    <dgm:cxn modelId="{01102827-98EF-4E8A-9F5D-421AA49EF522}" type="presOf" srcId="{CCB81B87-3327-4CA8-B825-DD28D19947B3}" destId="{82A6DD27-F652-4033-A8F4-527548AD1483}" srcOrd="0" destOrd="0" presId="urn:microsoft.com/office/officeart/2005/8/layout/chevron2"/>
    <dgm:cxn modelId="{B3D28562-6A23-44B5-B3AD-CAD0093BD982}" type="presOf" srcId="{B66435B8-2E70-4939-8433-46C729EFA473}" destId="{AC25EC6A-FEB1-4DEB-9B2A-293C3730F8BF}" srcOrd="0" destOrd="0" presId="urn:microsoft.com/office/officeart/2005/8/layout/chevron2"/>
    <dgm:cxn modelId="{4FB6D15E-88EB-4D4E-9AD8-EEAEDEA9F66E}" srcId="{851F0D75-3959-4C2E-8371-DCF74B8807F9}" destId="{CCB81B87-3327-4CA8-B825-DD28D19947B3}" srcOrd="0" destOrd="0" parTransId="{2310709E-4081-41F5-BFE3-AA670CDA701E}" sibTransId="{99AB29F4-0708-4651-AB2E-955B446C2F97}"/>
    <dgm:cxn modelId="{1B737653-1FC5-4BFB-8B06-54F0863E4EE7}" srcId="{CCB81B87-3327-4CA8-B825-DD28D19947B3}" destId="{B66435B8-2E70-4939-8433-46C729EFA473}" srcOrd="0" destOrd="0" parTransId="{ACCAE406-1183-4EA2-BD9E-131F9F25B678}" sibTransId="{8AD143C6-1A7B-45E6-ADFA-B85D688FA8F4}"/>
    <dgm:cxn modelId="{095D634D-31AC-494C-BC1E-BF45FF5ABB0C}" srcId="{73C7CF2C-4D75-43C9-856E-5B2C98A5A43D}" destId="{BA8AE721-369C-4D46-A52B-814B2A427BDB}" srcOrd="0" destOrd="0" parTransId="{00705A62-B8FD-410C-8606-6EC1E88905D7}" sibTransId="{CD2C066E-0686-44DA-9BBD-6363060CAE76}"/>
    <dgm:cxn modelId="{E862C9FB-F91E-4AEF-A162-2E5F9D9D8755}" type="presOf" srcId="{BA8AE721-369C-4D46-A52B-814B2A427BDB}" destId="{7CD2D8E7-CACD-4B8B-984A-4FA1A25BCFB2}" srcOrd="0" destOrd="0" presId="urn:microsoft.com/office/officeart/2005/8/layout/chevron2"/>
    <dgm:cxn modelId="{6F96C419-AA49-40A7-B3CD-6A09BBA10302}" type="presOf" srcId="{B1B72B26-B8C1-43F4-942A-4C5B31A799AB}" destId="{0BB1FAFC-554F-4340-8427-E4A7EB4BFAC9}" srcOrd="0" destOrd="0" presId="urn:microsoft.com/office/officeart/2005/8/layout/chevron2"/>
    <dgm:cxn modelId="{484916F8-61CB-44D1-BCE3-776688F6BDC9}" srcId="{851F0D75-3959-4C2E-8371-DCF74B8807F9}" destId="{830F8A01-5C18-4728-8C29-A2BF095B49C6}" srcOrd="5" destOrd="0" parTransId="{353C2B85-5B17-4609-8871-4B863816D5AE}" sibTransId="{E0FD9247-D24B-4246-940C-2C65F04EB33B}"/>
    <dgm:cxn modelId="{D7E68C84-C012-479F-82EA-E673FBC924AE}" srcId="{EA638CEA-7A31-453C-918E-16DB12C5B249}" destId="{F3B9BBAD-A997-48CE-9855-018C2A02F5FB}" srcOrd="0" destOrd="0" parTransId="{169B81B9-6282-42C9-A397-60EE24A5B081}" sibTransId="{AB601CFB-1DB0-4E83-A8C8-CF6D637A6C84}"/>
    <dgm:cxn modelId="{9F7BADE3-8CC6-440C-AA03-81D4DDE71525}" srcId="{E4A95816-201A-4B2B-A437-232830B797FF}" destId="{246732AE-70E8-42F9-826B-164B988124C0}" srcOrd="0" destOrd="0" parTransId="{CDF00BBD-D40C-4967-A5F4-BC68C96D9F1D}" sibTransId="{F2623D66-C464-4E16-8AB3-B1A25A7DE3D4}"/>
    <dgm:cxn modelId="{23989386-7EF0-496A-AEA2-2648EC64734A}" srcId="{851F0D75-3959-4C2E-8371-DCF74B8807F9}" destId="{EA638CEA-7A31-453C-918E-16DB12C5B249}" srcOrd="6" destOrd="0" parTransId="{CA13B570-E6EC-4523-869C-D10DB8ACC10F}" sibTransId="{D4D8D038-35C6-45A4-B91E-321F484A30A1}"/>
    <dgm:cxn modelId="{28CFB0B7-E2F1-4840-930C-A83F37DC7D71}" srcId="{830F8A01-5C18-4728-8C29-A2BF095B49C6}" destId="{B1B72B26-B8C1-43F4-942A-4C5B31A799AB}" srcOrd="0" destOrd="0" parTransId="{FA89842F-BDEE-412B-858B-864A304951F5}" sibTransId="{62C072C0-8B43-4637-AFB3-C2C0712F0C40}"/>
    <dgm:cxn modelId="{B515D0CB-E139-464F-8919-B13851B548A3}" type="presOf" srcId="{830F8A01-5C18-4728-8C29-A2BF095B49C6}" destId="{F3A5D09F-C4F3-492B-96E0-ADAF500FBF1D}" srcOrd="0" destOrd="0" presId="urn:microsoft.com/office/officeart/2005/8/layout/chevron2"/>
    <dgm:cxn modelId="{7FAE3386-B3ED-4C45-8113-7E784D693220}" type="presOf" srcId="{73C7CF2C-4D75-43C9-856E-5B2C98A5A43D}" destId="{3B28BD7F-08CE-4A6E-A2D9-4DCAD7CDF01D}" srcOrd="0" destOrd="0" presId="urn:microsoft.com/office/officeart/2005/8/layout/chevron2"/>
    <dgm:cxn modelId="{890F11AF-8B68-4FFA-9B69-F0FADB293616}" type="presOf" srcId="{246732AE-70E8-42F9-826B-164B988124C0}" destId="{4DB617F1-E9C6-4009-B137-587C698093FD}" srcOrd="0" destOrd="0" presId="urn:microsoft.com/office/officeart/2005/8/layout/chevron2"/>
    <dgm:cxn modelId="{3F4CEFEC-BD19-45F4-A19E-99D7E41C97A9}" type="presOf" srcId="{16A71546-6ABF-47E1-8622-98CA724063C7}" destId="{215A6661-F526-4A03-8F86-DE7E0F5EF65F}" srcOrd="0" destOrd="0" presId="urn:microsoft.com/office/officeart/2005/8/layout/chevron2"/>
    <dgm:cxn modelId="{1EC053CC-7AE0-47E6-B25C-E998E54CF32F}" type="presOf" srcId="{851F0D75-3959-4C2E-8371-DCF74B8807F9}" destId="{74BED670-94F7-4D48-AE7A-BC9815290E43}" srcOrd="0" destOrd="0" presId="urn:microsoft.com/office/officeart/2005/8/layout/chevron2"/>
    <dgm:cxn modelId="{50875487-C3F3-4A3B-80DC-9B3DF08DC4C5}" srcId="{DC5ED624-0773-44D1-8BE2-05AC7370F539}" destId="{16A71546-6ABF-47E1-8622-98CA724063C7}" srcOrd="0" destOrd="0" parTransId="{7FDF5A65-ED00-4123-A0C3-1D381EEE51C7}" sibTransId="{DA847D45-E9D7-4F1B-9AF1-5BD98657390A}"/>
    <dgm:cxn modelId="{357E3038-C8E0-4167-8ECC-543D9402841E}" srcId="{851F0D75-3959-4C2E-8371-DCF74B8807F9}" destId="{DC5ED624-0773-44D1-8BE2-05AC7370F539}" srcOrd="4" destOrd="0" parTransId="{3B714D77-6351-43F5-A201-D68C1FAD16E0}" sibTransId="{B7811A9A-E797-4DD7-9030-5BA44494B000}"/>
    <dgm:cxn modelId="{2B861A38-5043-4675-AA53-45341A020D53}" type="presOf" srcId="{F3B9BBAD-A997-48CE-9855-018C2A02F5FB}" destId="{C9C79C7C-0EA0-4F87-ADDE-918DD13B8428}" srcOrd="0" destOrd="0" presId="urn:microsoft.com/office/officeart/2005/8/layout/chevron2"/>
    <dgm:cxn modelId="{697EA13F-65D2-42B4-8701-94CA7E1EF2D6}" srcId="{851F0D75-3959-4C2E-8371-DCF74B8807F9}" destId="{64D19D1A-FCFE-4A67-8171-5A71BAF6A584}" srcOrd="3" destOrd="0" parTransId="{C6B6E3A8-C647-4585-9D1D-48B3E49EDA30}" sibTransId="{40F7E418-C973-4799-A623-177EDA933490}"/>
    <dgm:cxn modelId="{8BF46787-4577-4899-BB83-228E806AF213}" type="presOf" srcId="{64D19D1A-FCFE-4A67-8171-5A71BAF6A584}" destId="{626209AF-B0BC-42B3-BF09-5DD2D6697BD5}" srcOrd="0" destOrd="0" presId="urn:microsoft.com/office/officeart/2005/8/layout/chevron2"/>
    <dgm:cxn modelId="{D11D0E50-A1AF-4998-8CFA-28AE6877D0FF}" type="presOf" srcId="{0D9A08FA-AA8B-4E86-99BA-A4A820493CC3}" destId="{C65341F1-032B-4E3F-B6E5-ABFFD497AF0B}" srcOrd="0" destOrd="0" presId="urn:microsoft.com/office/officeart/2005/8/layout/chevron2"/>
    <dgm:cxn modelId="{6BC846A6-2DD5-4183-8ED9-EBE63E0E362C}" type="presOf" srcId="{E4A95816-201A-4B2B-A437-232830B797FF}" destId="{CCE185ED-6541-4C46-9703-DC80FBD19669}" srcOrd="0" destOrd="0" presId="urn:microsoft.com/office/officeart/2005/8/layout/chevron2"/>
    <dgm:cxn modelId="{BED48C5D-611A-44C8-851F-B769B35A91BD}" type="presOf" srcId="{DC5ED624-0773-44D1-8BE2-05AC7370F539}" destId="{73633CDB-A2BC-4D56-8031-A0F36A80D22C}" srcOrd="0" destOrd="0" presId="urn:microsoft.com/office/officeart/2005/8/layout/chevron2"/>
    <dgm:cxn modelId="{BE1E9DDC-38C5-446F-9935-ECDF5C7F5B03}" type="presOf" srcId="{EA638CEA-7A31-453C-918E-16DB12C5B249}" destId="{B1AD5E16-98FF-4047-BFB9-B728F5096829}" srcOrd="0" destOrd="0" presId="urn:microsoft.com/office/officeart/2005/8/layout/chevron2"/>
    <dgm:cxn modelId="{B4071456-EB94-4F8B-AE98-7602713E21D5}" srcId="{64D19D1A-FCFE-4A67-8171-5A71BAF6A584}" destId="{0D9A08FA-AA8B-4E86-99BA-A4A820493CC3}" srcOrd="0" destOrd="0" parTransId="{082F3809-ADD2-4563-9B21-F6DE8F43274F}" sibTransId="{C1C0C4E6-12C1-42B6-A6EF-CD35EEDF8332}"/>
    <dgm:cxn modelId="{2818A5E1-235A-48D1-ABC1-A8CD2EE4252B}" type="presParOf" srcId="{74BED670-94F7-4D48-AE7A-BC9815290E43}" destId="{D3ACB69D-07B7-43CF-B191-9E304922D9E6}" srcOrd="0" destOrd="0" presId="urn:microsoft.com/office/officeart/2005/8/layout/chevron2"/>
    <dgm:cxn modelId="{B7998731-B22B-46CD-B09B-CC54A640D476}" type="presParOf" srcId="{D3ACB69D-07B7-43CF-B191-9E304922D9E6}" destId="{82A6DD27-F652-4033-A8F4-527548AD1483}" srcOrd="0" destOrd="0" presId="urn:microsoft.com/office/officeart/2005/8/layout/chevron2"/>
    <dgm:cxn modelId="{F92D6B28-D91A-4D7F-956A-24393E2D01D2}" type="presParOf" srcId="{D3ACB69D-07B7-43CF-B191-9E304922D9E6}" destId="{AC25EC6A-FEB1-4DEB-9B2A-293C3730F8BF}" srcOrd="1" destOrd="0" presId="urn:microsoft.com/office/officeart/2005/8/layout/chevron2"/>
    <dgm:cxn modelId="{C2D59E0A-A63E-4CBC-8F76-932B4347345C}" type="presParOf" srcId="{74BED670-94F7-4D48-AE7A-BC9815290E43}" destId="{AE74900F-63CC-462F-B2CB-A70514FE5BAE}" srcOrd="1" destOrd="0" presId="urn:microsoft.com/office/officeart/2005/8/layout/chevron2"/>
    <dgm:cxn modelId="{CE624A60-F718-499D-B70A-C25F7E4C6182}" type="presParOf" srcId="{74BED670-94F7-4D48-AE7A-BC9815290E43}" destId="{F0DFD1D4-773A-472E-9CDA-50CD606570A9}" srcOrd="2" destOrd="0" presId="urn:microsoft.com/office/officeart/2005/8/layout/chevron2"/>
    <dgm:cxn modelId="{1D794E8A-AC65-447C-8740-C4B47437D94B}" type="presParOf" srcId="{F0DFD1D4-773A-472E-9CDA-50CD606570A9}" destId="{3B28BD7F-08CE-4A6E-A2D9-4DCAD7CDF01D}" srcOrd="0" destOrd="0" presId="urn:microsoft.com/office/officeart/2005/8/layout/chevron2"/>
    <dgm:cxn modelId="{3C173F7E-4F80-43A5-90CC-C66F142E071D}" type="presParOf" srcId="{F0DFD1D4-773A-472E-9CDA-50CD606570A9}" destId="{7CD2D8E7-CACD-4B8B-984A-4FA1A25BCFB2}" srcOrd="1" destOrd="0" presId="urn:microsoft.com/office/officeart/2005/8/layout/chevron2"/>
    <dgm:cxn modelId="{79C7B278-FDCD-4306-8056-2A97FF122D24}" type="presParOf" srcId="{74BED670-94F7-4D48-AE7A-BC9815290E43}" destId="{C10A7F93-4469-4B3D-9CD4-9AD026FC2488}" srcOrd="3" destOrd="0" presId="urn:microsoft.com/office/officeart/2005/8/layout/chevron2"/>
    <dgm:cxn modelId="{A118378E-BC99-465C-9774-D6865858D039}" type="presParOf" srcId="{74BED670-94F7-4D48-AE7A-BC9815290E43}" destId="{A9346B28-74DE-47C3-B80D-7D913CAE2651}" srcOrd="4" destOrd="0" presId="urn:microsoft.com/office/officeart/2005/8/layout/chevron2"/>
    <dgm:cxn modelId="{06943DB5-D007-481D-BBE1-DF8C9DBCF3D0}" type="presParOf" srcId="{A9346B28-74DE-47C3-B80D-7D913CAE2651}" destId="{CCE185ED-6541-4C46-9703-DC80FBD19669}" srcOrd="0" destOrd="0" presId="urn:microsoft.com/office/officeart/2005/8/layout/chevron2"/>
    <dgm:cxn modelId="{2835A95F-C26F-4825-8798-614C9F2D3F90}" type="presParOf" srcId="{A9346B28-74DE-47C3-B80D-7D913CAE2651}" destId="{4DB617F1-E9C6-4009-B137-587C698093FD}" srcOrd="1" destOrd="0" presId="urn:microsoft.com/office/officeart/2005/8/layout/chevron2"/>
    <dgm:cxn modelId="{BD91D029-A374-4C8C-BCF8-DCD9D9E77476}" type="presParOf" srcId="{74BED670-94F7-4D48-AE7A-BC9815290E43}" destId="{0B503081-7781-4CD6-81C1-275384EBA85F}" srcOrd="5" destOrd="0" presId="urn:microsoft.com/office/officeart/2005/8/layout/chevron2"/>
    <dgm:cxn modelId="{EE9365BD-FB63-4935-AE00-796993207822}" type="presParOf" srcId="{74BED670-94F7-4D48-AE7A-BC9815290E43}" destId="{604D7484-B5F5-47BA-8BF9-48A37AB875FD}" srcOrd="6" destOrd="0" presId="urn:microsoft.com/office/officeart/2005/8/layout/chevron2"/>
    <dgm:cxn modelId="{D54BDC44-9A20-4176-938B-ADE9666A435F}" type="presParOf" srcId="{604D7484-B5F5-47BA-8BF9-48A37AB875FD}" destId="{626209AF-B0BC-42B3-BF09-5DD2D6697BD5}" srcOrd="0" destOrd="0" presId="urn:microsoft.com/office/officeart/2005/8/layout/chevron2"/>
    <dgm:cxn modelId="{A53A28CC-44AB-4BF8-A824-10957B2D4A60}" type="presParOf" srcId="{604D7484-B5F5-47BA-8BF9-48A37AB875FD}" destId="{C65341F1-032B-4E3F-B6E5-ABFFD497AF0B}" srcOrd="1" destOrd="0" presId="urn:microsoft.com/office/officeart/2005/8/layout/chevron2"/>
    <dgm:cxn modelId="{71D717EC-2643-412E-A1A7-BEDC3464DDC3}" type="presParOf" srcId="{74BED670-94F7-4D48-AE7A-BC9815290E43}" destId="{5CB133BC-0173-458F-84CF-EEE9CF0EA056}" srcOrd="7" destOrd="0" presId="urn:microsoft.com/office/officeart/2005/8/layout/chevron2"/>
    <dgm:cxn modelId="{16831078-CBA4-4CD9-9C5B-0B28C7611CD8}" type="presParOf" srcId="{74BED670-94F7-4D48-AE7A-BC9815290E43}" destId="{B9AD2312-4ACE-4D0D-A874-A92E204AAD43}" srcOrd="8" destOrd="0" presId="urn:microsoft.com/office/officeart/2005/8/layout/chevron2"/>
    <dgm:cxn modelId="{B2885807-6B1B-4015-8EFD-F728AF90500C}" type="presParOf" srcId="{B9AD2312-4ACE-4D0D-A874-A92E204AAD43}" destId="{73633CDB-A2BC-4D56-8031-A0F36A80D22C}" srcOrd="0" destOrd="0" presId="urn:microsoft.com/office/officeart/2005/8/layout/chevron2"/>
    <dgm:cxn modelId="{5A6DA09C-C7C1-4F86-90E9-C775AF6F0B6E}" type="presParOf" srcId="{B9AD2312-4ACE-4D0D-A874-A92E204AAD43}" destId="{215A6661-F526-4A03-8F86-DE7E0F5EF65F}" srcOrd="1" destOrd="0" presId="urn:microsoft.com/office/officeart/2005/8/layout/chevron2"/>
    <dgm:cxn modelId="{1DB09081-132F-4FF9-917C-397516C31444}" type="presParOf" srcId="{74BED670-94F7-4D48-AE7A-BC9815290E43}" destId="{4A43A602-B976-4978-8D7F-3AD50AB1203A}" srcOrd="9" destOrd="0" presId="urn:microsoft.com/office/officeart/2005/8/layout/chevron2"/>
    <dgm:cxn modelId="{D2453BAE-92A8-48F6-AB7D-61085B331EA3}" type="presParOf" srcId="{74BED670-94F7-4D48-AE7A-BC9815290E43}" destId="{FC7C0513-04C7-4FE5-8599-C481EFFC40FC}" srcOrd="10" destOrd="0" presId="urn:microsoft.com/office/officeart/2005/8/layout/chevron2"/>
    <dgm:cxn modelId="{1E459FA5-249B-41C0-B04E-81B4A8B95F04}" type="presParOf" srcId="{FC7C0513-04C7-4FE5-8599-C481EFFC40FC}" destId="{F3A5D09F-C4F3-492B-96E0-ADAF500FBF1D}" srcOrd="0" destOrd="0" presId="urn:microsoft.com/office/officeart/2005/8/layout/chevron2"/>
    <dgm:cxn modelId="{F5F0F3E4-E113-4FE4-9B94-00FC05D1B1BF}" type="presParOf" srcId="{FC7C0513-04C7-4FE5-8599-C481EFFC40FC}" destId="{0BB1FAFC-554F-4340-8427-E4A7EB4BFAC9}" srcOrd="1" destOrd="0" presId="urn:microsoft.com/office/officeart/2005/8/layout/chevron2"/>
    <dgm:cxn modelId="{E3DB2BB5-4F8C-46AC-AC56-9D13FFBB7C6A}" type="presParOf" srcId="{74BED670-94F7-4D48-AE7A-BC9815290E43}" destId="{A7198A4A-1E95-4F3F-ABFB-6621A12E2871}" srcOrd="11" destOrd="0" presId="urn:microsoft.com/office/officeart/2005/8/layout/chevron2"/>
    <dgm:cxn modelId="{6230920E-8D8C-4061-A16D-5FA2483BDAB4}" type="presParOf" srcId="{74BED670-94F7-4D48-AE7A-BC9815290E43}" destId="{1EEB44EF-3E57-4C00-8112-228EABE23261}" srcOrd="12" destOrd="0" presId="urn:microsoft.com/office/officeart/2005/8/layout/chevron2"/>
    <dgm:cxn modelId="{FFF8F6B2-E243-4E47-9EDC-064EAD2B0BD3}" type="presParOf" srcId="{1EEB44EF-3E57-4C00-8112-228EABE23261}" destId="{B1AD5E16-98FF-4047-BFB9-B728F5096829}" srcOrd="0" destOrd="0" presId="urn:microsoft.com/office/officeart/2005/8/layout/chevron2"/>
    <dgm:cxn modelId="{4368DF1F-C698-4071-B46A-52BA4E61FCA5}" type="presParOf" srcId="{1EEB44EF-3E57-4C00-8112-228EABE23261}" destId="{C9C79C7C-0EA0-4F87-ADDE-918DD13B84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BFCFC9-8776-4FF3-AA92-E5357BFAACB3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43E0FFD-88CA-4065-B562-FAB78F9A6B59}">
      <dgm:prSet phldrT="[Text]" custT="1"/>
      <dgm:spPr/>
      <dgm:t>
        <a:bodyPr/>
        <a:lstStyle/>
        <a:p>
          <a:r>
            <a:rPr lang="en-US" sz="1200" b="1" dirty="0" smtClean="0"/>
            <a:t>APLIKASI YANG KOMPLEKS</a:t>
          </a:r>
          <a:endParaRPr lang="en-US" sz="1200" b="1" dirty="0"/>
        </a:p>
      </dgm:t>
    </dgm:pt>
    <dgm:pt modelId="{66DFF8EA-BA85-4E98-8D8E-E575948B2F93}" type="parTrans" cxnId="{64D9086B-DAD5-4C47-AE55-6816A78E9285}">
      <dgm:prSet/>
      <dgm:spPr/>
      <dgm:t>
        <a:bodyPr/>
        <a:lstStyle/>
        <a:p>
          <a:endParaRPr lang="en-US"/>
        </a:p>
      </dgm:t>
    </dgm:pt>
    <dgm:pt modelId="{8451D552-9F20-453D-BD79-AE256E91EEE2}" type="sibTrans" cxnId="{64D9086B-DAD5-4C47-AE55-6816A78E9285}">
      <dgm:prSet/>
      <dgm:spPr/>
      <dgm:t>
        <a:bodyPr/>
        <a:lstStyle/>
        <a:p>
          <a:endParaRPr lang="en-US"/>
        </a:p>
      </dgm:t>
    </dgm:pt>
    <dgm:pt modelId="{8D79FC10-9C55-42E3-B981-7AF6C01ED3E8}">
      <dgm:prSet phldrT="[Text]" custT="1"/>
      <dgm:spPr/>
      <dgm:t>
        <a:bodyPr/>
        <a:lstStyle/>
        <a:p>
          <a:r>
            <a:rPr lang="en-US" sz="1200" b="1" dirty="0" smtClean="0"/>
            <a:t>KETERBATASAN KEMAMPUAN PEGAWAI </a:t>
          </a:r>
          <a:endParaRPr lang="en-US" sz="1200" b="1" dirty="0"/>
        </a:p>
      </dgm:t>
    </dgm:pt>
    <dgm:pt modelId="{7E566EE1-E764-4B7F-914C-E65986F5C415}" type="parTrans" cxnId="{48D31F31-93C1-4817-A9CF-D1CC403D17FE}">
      <dgm:prSet/>
      <dgm:spPr/>
      <dgm:t>
        <a:bodyPr/>
        <a:lstStyle/>
        <a:p>
          <a:endParaRPr lang="en-US"/>
        </a:p>
      </dgm:t>
    </dgm:pt>
    <dgm:pt modelId="{C763BA27-56B2-4217-9636-A72961629058}" type="sibTrans" cxnId="{48D31F31-93C1-4817-A9CF-D1CC403D17FE}">
      <dgm:prSet/>
      <dgm:spPr/>
      <dgm:t>
        <a:bodyPr/>
        <a:lstStyle/>
        <a:p>
          <a:endParaRPr lang="en-US"/>
        </a:p>
      </dgm:t>
    </dgm:pt>
    <dgm:pt modelId="{F6E2F154-83C9-46E2-90C5-2BEBB1D056C0}">
      <dgm:prSet phldrT="[Text]" custT="1"/>
      <dgm:spPr/>
      <dgm:t>
        <a:bodyPr/>
        <a:lstStyle/>
        <a:p>
          <a:r>
            <a:rPr lang="en-US" sz="1200" b="1" dirty="0" smtClean="0"/>
            <a:t>DATA YANG BANYAK</a:t>
          </a:r>
          <a:endParaRPr lang="en-US" sz="1200" b="1" dirty="0"/>
        </a:p>
      </dgm:t>
    </dgm:pt>
    <dgm:pt modelId="{F3D38154-F90E-44E3-9024-2EE162B68FD6}" type="sibTrans" cxnId="{C92B79B4-094D-4D1A-A999-8781B4BB081B}">
      <dgm:prSet/>
      <dgm:spPr/>
      <dgm:t>
        <a:bodyPr/>
        <a:lstStyle/>
        <a:p>
          <a:endParaRPr lang="en-US"/>
        </a:p>
      </dgm:t>
    </dgm:pt>
    <dgm:pt modelId="{4889CDDE-0913-49E5-B6B0-21F5F62C36B2}" type="parTrans" cxnId="{C92B79B4-094D-4D1A-A999-8781B4BB081B}">
      <dgm:prSet/>
      <dgm:spPr/>
      <dgm:t>
        <a:bodyPr/>
        <a:lstStyle/>
        <a:p>
          <a:endParaRPr lang="en-US"/>
        </a:p>
      </dgm:t>
    </dgm:pt>
    <dgm:pt modelId="{15295C5C-6E7E-4EAD-81DC-1CE302D2EFA6}">
      <dgm:prSet phldrT="[Text]" custT="1"/>
      <dgm:spPr/>
      <dgm:t>
        <a:bodyPr/>
        <a:lstStyle/>
        <a:p>
          <a:r>
            <a:rPr lang="en-US" sz="1200" b="1" dirty="0" smtClean="0"/>
            <a:t>SULIT MENCARI DATA</a:t>
          </a:r>
          <a:endParaRPr lang="en-US" sz="1200" b="0" dirty="0"/>
        </a:p>
      </dgm:t>
    </dgm:pt>
    <dgm:pt modelId="{42701E98-BE60-4ED6-AB01-D7480645E066}" type="sibTrans" cxnId="{6C10645F-0056-4BA6-AA51-36564913A659}">
      <dgm:prSet/>
      <dgm:spPr/>
      <dgm:t>
        <a:bodyPr/>
        <a:lstStyle/>
        <a:p>
          <a:endParaRPr lang="en-US"/>
        </a:p>
      </dgm:t>
    </dgm:pt>
    <dgm:pt modelId="{111CD97F-0700-47A9-BE96-E6C0AD5916E2}" type="parTrans" cxnId="{6C10645F-0056-4BA6-AA51-36564913A659}">
      <dgm:prSet/>
      <dgm:spPr/>
      <dgm:t>
        <a:bodyPr/>
        <a:lstStyle/>
        <a:p>
          <a:endParaRPr lang="en-US"/>
        </a:p>
      </dgm:t>
    </dgm:pt>
    <dgm:pt modelId="{CADA37F5-0152-4CE1-9445-93DD2D070892}">
      <dgm:prSet phldrT="[Text]" custT="1"/>
      <dgm:spPr/>
      <dgm:t>
        <a:bodyPr/>
        <a:lstStyle/>
        <a:p>
          <a:endParaRPr lang="en-US" sz="1800" b="1" dirty="0"/>
        </a:p>
      </dgm:t>
    </dgm:pt>
    <dgm:pt modelId="{300A0505-E4B8-4A04-913B-E328A22BE850}" type="sibTrans" cxnId="{4EBAA1FE-EDCA-471E-B95F-3E8DC17F9AD4}">
      <dgm:prSet/>
      <dgm:spPr/>
      <dgm:t>
        <a:bodyPr/>
        <a:lstStyle/>
        <a:p>
          <a:endParaRPr lang="en-US"/>
        </a:p>
      </dgm:t>
    </dgm:pt>
    <dgm:pt modelId="{5FE9CD91-7F4E-4452-99DC-71C4A4D10E28}" type="parTrans" cxnId="{4EBAA1FE-EDCA-471E-B95F-3E8DC17F9AD4}">
      <dgm:prSet/>
      <dgm:spPr/>
      <dgm:t>
        <a:bodyPr/>
        <a:lstStyle/>
        <a:p>
          <a:endParaRPr lang="en-US"/>
        </a:p>
      </dgm:t>
    </dgm:pt>
    <dgm:pt modelId="{99155957-0ABB-4429-BE27-2EEE14EE40F6}">
      <dgm:prSet phldrT="[Text]" custT="1"/>
      <dgm:spPr/>
      <dgm:t>
        <a:bodyPr/>
        <a:lstStyle/>
        <a:p>
          <a:r>
            <a:rPr lang="en-US" sz="1200" b="1" dirty="0" smtClean="0"/>
            <a:t>TIDAK ADA PEMBARUAN/</a:t>
          </a:r>
        </a:p>
        <a:p>
          <a:r>
            <a:rPr lang="en-US" sz="1200" b="1" dirty="0" smtClean="0"/>
            <a:t>UPDATE</a:t>
          </a:r>
          <a:endParaRPr lang="en-US" sz="1200" b="1" dirty="0"/>
        </a:p>
      </dgm:t>
    </dgm:pt>
    <dgm:pt modelId="{A17E19A4-EE20-4517-9BCA-3180C43FC136}" type="sibTrans" cxnId="{5F11681F-CF88-4320-8841-2BD1F35F4873}">
      <dgm:prSet/>
      <dgm:spPr/>
      <dgm:t>
        <a:bodyPr/>
        <a:lstStyle/>
        <a:p>
          <a:endParaRPr lang="en-US"/>
        </a:p>
      </dgm:t>
    </dgm:pt>
    <dgm:pt modelId="{ED6E8692-F336-4B46-88F6-9A0A98D9CAAC}" type="parTrans" cxnId="{5F11681F-CF88-4320-8841-2BD1F35F4873}">
      <dgm:prSet/>
      <dgm:spPr/>
      <dgm:t>
        <a:bodyPr/>
        <a:lstStyle/>
        <a:p>
          <a:endParaRPr lang="en-US"/>
        </a:p>
      </dgm:t>
    </dgm:pt>
    <dgm:pt modelId="{257D352C-B059-419D-8821-BF78C63B70FA}" type="pres">
      <dgm:prSet presAssocID="{0BBFCFC9-8776-4FF3-AA92-E5357BFAACB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D0F7C8-70BB-4FD1-A1C5-5C0FCF30A9E7}" type="pres">
      <dgm:prSet presAssocID="{CADA37F5-0152-4CE1-9445-93DD2D070892}" presName="centerShape" presStyleLbl="node0" presStyleIdx="0" presStyleCnt="1" custScaleX="129856" custScaleY="82944"/>
      <dgm:spPr/>
      <dgm:t>
        <a:bodyPr/>
        <a:lstStyle/>
        <a:p>
          <a:endParaRPr lang="en-US"/>
        </a:p>
      </dgm:t>
    </dgm:pt>
    <dgm:pt modelId="{8EBE0A3B-CA55-41BD-9A49-EF387BDEF91D}" type="pres">
      <dgm:prSet presAssocID="{15295C5C-6E7E-4EAD-81DC-1CE302D2EFA6}" presName="node" presStyleLbl="node1" presStyleIdx="0" presStyleCnt="5" custScaleX="141675" custScaleY="75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AD0C7-1556-4991-A7E1-08A20C5846A3}" type="pres">
      <dgm:prSet presAssocID="{15295C5C-6E7E-4EAD-81DC-1CE302D2EFA6}" presName="dummy" presStyleCnt="0"/>
      <dgm:spPr/>
      <dgm:t>
        <a:bodyPr/>
        <a:lstStyle/>
        <a:p>
          <a:endParaRPr lang="en-US"/>
        </a:p>
      </dgm:t>
    </dgm:pt>
    <dgm:pt modelId="{39E7FA16-F446-40CF-8E9E-925E2BF739BF}" type="pres">
      <dgm:prSet presAssocID="{42701E98-BE60-4ED6-AB01-D7480645E066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A9E16D3-1708-47B3-B463-3F6016392FDC}" type="pres">
      <dgm:prSet presAssocID="{F6E2F154-83C9-46E2-90C5-2BEBB1D056C0}" presName="node" presStyleLbl="node1" presStyleIdx="1" presStyleCnt="5" custScaleX="141675" custScaleY="75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B265C-E6D3-4F77-9E4B-EE63098BACCD}" type="pres">
      <dgm:prSet presAssocID="{F6E2F154-83C9-46E2-90C5-2BEBB1D056C0}" presName="dummy" presStyleCnt="0"/>
      <dgm:spPr/>
      <dgm:t>
        <a:bodyPr/>
        <a:lstStyle/>
        <a:p>
          <a:endParaRPr lang="en-US"/>
        </a:p>
      </dgm:t>
    </dgm:pt>
    <dgm:pt modelId="{26A8619B-E03B-45A1-880A-8DE90427501E}" type="pres">
      <dgm:prSet presAssocID="{F3D38154-F90E-44E3-9024-2EE162B68FD6}" presName="sibTrans" presStyleLbl="sibTrans2D1" presStyleIdx="1" presStyleCnt="5"/>
      <dgm:spPr/>
      <dgm:t>
        <a:bodyPr/>
        <a:lstStyle/>
        <a:p>
          <a:endParaRPr lang="en-US"/>
        </a:p>
      </dgm:t>
    </dgm:pt>
    <dgm:pt modelId="{FD6E9934-A713-4DF5-B903-8455D47DDFD4}" type="pres">
      <dgm:prSet presAssocID="{843E0FFD-88CA-4065-B562-FAB78F9A6B59}" presName="node" presStyleLbl="node1" presStyleIdx="2" presStyleCnt="5" custScaleX="141675" custScaleY="75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1875E-73CC-4F8D-A5FA-3A1FC821CB1B}" type="pres">
      <dgm:prSet presAssocID="{843E0FFD-88CA-4065-B562-FAB78F9A6B59}" presName="dummy" presStyleCnt="0"/>
      <dgm:spPr/>
      <dgm:t>
        <a:bodyPr/>
        <a:lstStyle/>
        <a:p>
          <a:endParaRPr lang="en-US"/>
        </a:p>
      </dgm:t>
    </dgm:pt>
    <dgm:pt modelId="{9165C763-1E8A-4BC1-B756-33BAC7DCFE8A}" type="pres">
      <dgm:prSet presAssocID="{8451D552-9F20-453D-BD79-AE256E91EEE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9F59147-5E7F-4CD4-AE5E-B1635E2C227E}" type="pres">
      <dgm:prSet presAssocID="{8D79FC10-9C55-42E3-B981-7AF6C01ED3E8}" presName="node" presStyleLbl="node1" presStyleIdx="3" presStyleCnt="5" custScaleX="141675" custScaleY="75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07A48-7CDA-4684-A525-162C113473C4}" type="pres">
      <dgm:prSet presAssocID="{8D79FC10-9C55-42E3-B981-7AF6C01ED3E8}" presName="dummy" presStyleCnt="0"/>
      <dgm:spPr/>
      <dgm:t>
        <a:bodyPr/>
        <a:lstStyle/>
        <a:p>
          <a:endParaRPr lang="en-US"/>
        </a:p>
      </dgm:t>
    </dgm:pt>
    <dgm:pt modelId="{838141C4-3459-4479-8BDF-8D8F06AAFB36}" type="pres">
      <dgm:prSet presAssocID="{C763BA27-56B2-4217-9636-A7296162905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D29CB3E7-14C0-4349-973A-12D4B789A8B7}" type="pres">
      <dgm:prSet presAssocID="{99155957-0ABB-4429-BE27-2EEE14EE40F6}" presName="node" presStyleLbl="node1" presStyleIdx="4" presStyleCnt="5" custScaleX="141675" custScaleY="75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10B12-CAF7-4CB9-8412-9D400D39DAC8}" type="pres">
      <dgm:prSet presAssocID="{99155957-0ABB-4429-BE27-2EEE14EE40F6}" presName="dummy" presStyleCnt="0"/>
      <dgm:spPr/>
      <dgm:t>
        <a:bodyPr/>
        <a:lstStyle/>
        <a:p>
          <a:endParaRPr lang="en-US"/>
        </a:p>
      </dgm:t>
    </dgm:pt>
    <dgm:pt modelId="{9497EA34-4A6C-4E00-9696-DD0EC65ACC86}" type="pres">
      <dgm:prSet presAssocID="{A17E19A4-EE20-4517-9BCA-3180C43FC136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2DE45F9-E598-4B99-8558-D409F6E67D04}" type="presOf" srcId="{A17E19A4-EE20-4517-9BCA-3180C43FC136}" destId="{9497EA34-4A6C-4E00-9696-DD0EC65ACC86}" srcOrd="0" destOrd="0" presId="urn:microsoft.com/office/officeart/2005/8/layout/radial6"/>
    <dgm:cxn modelId="{C92B79B4-094D-4D1A-A999-8781B4BB081B}" srcId="{CADA37F5-0152-4CE1-9445-93DD2D070892}" destId="{F6E2F154-83C9-46E2-90C5-2BEBB1D056C0}" srcOrd="1" destOrd="0" parTransId="{4889CDDE-0913-49E5-B6B0-21F5F62C36B2}" sibTransId="{F3D38154-F90E-44E3-9024-2EE162B68FD6}"/>
    <dgm:cxn modelId="{C4D1C3E3-C0D2-4F8E-AD4B-1215AAC0D4CF}" type="presOf" srcId="{843E0FFD-88CA-4065-B562-FAB78F9A6B59}" destId="{FD6E9934-A713-4DF5-B903-8455D47DDFD4}" srcOrd="0" destOrd="0" presId="urn:microsoft.com/office/officeart/2005/8/layout/radial6"/>
    <dgm:cxn modelId="{4EBAA1FE-EDCA-471E-B95F-3E8DC17F9AD4}" srcId="{0BBFCFC9-8776-4FF3-AA92-E5357BFAACB3}" destId="{CADA37F5-0152-4CE1-9445-93DD2D070892}" srcOrd="0" destOrd="0" parTransId="{5FE9CD91-7F4E-4452-99DC-71C4A4D10E28}" sibTransId="{300A0505-E4B8-4A04-913B-E328A22BE850}"/>
    <dgm:cxn modelId="{69ACFB99-6A95-485C-9252-7DBC2C36C3A8}" type="presOf" srcId="{42701E98-BE60-4ED6-AB01-D7480645E066}" destId="{39E7FA16-F446-40CF-8E9E-925E2BF739BF}" srcOrd="0" destOrd="0" presId="urn:microsoft.com/office/officeart/2005/8/layout/radial6"/>
    <dgm:cxn modelId="{1E55ACB1-3CFC-4749-9C13-C027BAD5D613}" type="presOf" srcId="{8451D552-9F20-453D-BD79-AE256E91EEE2}" destId="{9165C763-1E8A-4BC1-B756-33BAC7DCFE8A}" srcOrd="0" destOrd="0" presId="urn:microsoft.com/office/officeart/2005/8/layout/radial6"/>
    <dgm:cxn modelId="{F3EDF026-FBBE-41DA-89BC-3E6DE815D94F}" type="presOf" srcId="{F3D38154-F90E-44E3-9024-2EE162B68FD6}" destId="{26A8619B-E03B-45A1-880A-8DE90427501E}" srcOrd="0" destOrd="0" presId="urn:microsoft.com/office/officeart/2005/8/layout/radial6"/>
    <dgm:cxn modelId="{169A30EF-D2F6-45BC-989A-16163A75979D}" type="presOf" srcId="{99155957-0ABB-4429-BE27-2EEE14EE40F6}" destId="{D29CB3E7-14C0-4349-973A-12D4B789A8B7}" srcOrd="0" destOrd="0" presId="urn:microsoft.com/office/officeart/2005/8/layout/radial6"/>
    <dgm:cxn modelId="{8A40B2C5-A26D-4C82-9FB9-3AEC456B9C2F}" type="presOf" srcId="{8D79FC10-9C55-42E3-B981-7AF6C01ED3E8}" destId="{C9F59147-5E7F-4CD4-AE5E-B1635E2C227E}" srcOrd="0" destOrd="0" presId="urn:microsoft.com/office/officeart/2005/8/layout/radial6"/>
    <dgm:cxn modelId="{6096EBBE-2748-497B-BF57-1B708F97A1FA}" type="presOf" srcId="{C763BA27-56B2-4217-9636-A72961629058}" destId="{838141C4-3459-4479-8BDF-8D8F06AAFB36}" srcOrd="0" destOrd="0" presId="urn:microsoft.com/office/officeart/2005/8/layout/radial6"/>
    <dgm:cxn modelId="{6D35684D-ACBE-495B-8BF6-B4DF66EA7AF1}" type="presOf" srcId="{0BBFCFC9-8776-4FF3-AA92-E5357BFAACB3}" destId="{257D352C-B059-419D-8821-BF78C63B70FA}" srcOrd="0" destOrd="0" presId="urn:microsoft.com/office/officeart/2005/8/layout/radial6"/>
    <dgm:cxn modelId="{64D9086B-DAD5-4C47-AE55-6816A78E9285}" srcId="{CADA37F5-0152-4CE1-9445-93DD2D070892}" destId="{843E0FFD-88CA-4065-B562-FAB78F9A6B59}" srcOrd="2" destOrd="0" parTransId="{66DFF8EA-BA85-4E98-8D8E-E575948B2F93}" sibTransId="{8451D552-9F20-453D-BD79-AE256E91EEE2}"/>
    <dgm:cxn modelId="{94181251-E783-4557-B87A-5F0ABE343686}" type="presOf" srcId="{CADA37F5-0152-4CE1-9445-93DD2D070892}" destId="{2BD0F7C8-70BB-4FD1-A1C5-5C0FCF30A9E7}" srcOrd="0" destOrd="0" presId="urn:microsoft.com/office/officeart/2005/8/layout/radial6"/>
    <dgm:cxn modelId="{8DC04CF4-66A2-4937-B9D6-E2D7E964A5EA}" type="presOf" srcId="{F6E2F154-83C9-46E2-90C5-2BEBB1D056C0}" destId="{3A9E16D3-1708-47B3-B463-3F6016392FDC}" srcOrd="0" destOrd="0" presId="urn:microsoft.com/office/officeart/2005/8/layout/radial6"/>
    <dgm:cxn modelId="{90B4954B-AF40-46D9-BD3E-72268BB0E330}" type="presOf" srcId="{15295C5C-6E7E-4EAD-81DC-1CE302D2EFA6}" destId="{8EBE0A3B-CA55-41BD-9A49-EF387BDEF91D}" srcOrd="0" destOrd="0" presId="urn:microsoft.com/office/officeart/2005/8/layout/radial6"/>
    <dgm:cxn modelId="{5F11681F-CF88-4320-8841-2BD1F35F4873}" srcId="{CADA37F5-0152-4CE1-9445-93DD2D070892}" destId="{99155957-0ABB-4429-BE27-2EEE14EE40F6}" srcOrd="4" destOrd="0" parTransId="{ED6E8692-F336-4B46-88F6-9A0A98D9CAAC}" sibTransId="{A17E19A4-EE20-4517-9BCA-3180C43FC136}"/>
    <dgm:cxn modelId="{48D31F31-93C1-4817-A9CF-D1CC403D17FE}" srcId="{CADA37F5-0152-4CE1-9445-93DD2D070892}" destId="{8D79FC10-9C55-42E3-B981-7AF6C01ED3E8}" srcOrd="3" destOrd="0" parTransId="{7E566EE1-E764-4B7F-914C-E65986F5C415}" sibTransId="{C763BA27-56B2-4217-9636-A72961629058}"/>
    <dgm:cxn modelId="{6C10645F-0056-4BA6-AA51-36564913A659}" srcId="{CADA37F5-0152-4CE1-9445-93DD2D070892}" destId="{15295C5C-6E7E-4EAD-81DC-1CE302D2EFA6}" srcOrd="0" destOrd="0" parTransId="{111CD97F-0700-47A9-BE96-E6C0AD5916E2}" sibTransId="{42701E98-BE60-4ED6-AB01-D7480645E066}"/>
    <dgm:cxn modelId="{60321F0D-6661-4412-A3DE-AF59A7255A08}" type="presParOf" srcId="{257D352C-B059-419D-8821-BF78C63B70FA}" destId="{2BD0F7C8-70BB-4FD1-A1C5-5C0FCF30A9E7}" srcOrd="0" destOrd="0" presId="urn:microsoft.com/office/officeart/2005/8/layout/radial6"/>
    <dgm:cxn modelId="{080C42B3-DD5A-4558-A10D-73750A9021DA}" type="presParOf" srcId="{257D352C-B059-419D-8821-BF78C63B70FA}" destId="{8EBE0A3B-CA55-41BD-9A49-EF387BDEF91D}" srcOrd="1" destOrd="0" presId="urn:microsoft.com/office/officeart/2005/8/layout/radial6"/>
    <dgm:cxn modelId="{90752BEE-0852-4AEB-BD66-CEE746CB231D}" type="presParOf" srcId="{257D352C-B059-419D-8821-BF78C63B70FA}" destId="{1DAAD0C7-1556-4991-A7E1-08A20C5846A3}" srcOrd="2" destOrd="0" presId="urn:microsoft.com/office/officeart/2005/8/layout/radial6"/>
    <dgm:cxn modelId="{7BFDF62A-4B40-4CAC-8057-65D29D04EDFA}" type="presParOf" srcId="{257D352C-B059-419D-8821-BF78C63B70FA}" destId="{39E7FA16-F446-40CF-8E9E-925E2BF739BF}" srcOrd="3" destOrd="0" presId="urn:microsoft.com/office/officeart/2005/8/layout/radial6"/>
    <dgm:cxn modelId="{8F41F0C3-5C69-47B4-8139-CC2F6E6C753E}" type="presParOf" srcId="{257D352C-B059-419D-8821-BF78C63B70FA}" destId="{3A9E16D3-1708-47B3-B463-3F6016392FDC}" srcOrd="4" destOrd="0" presId="urn:microsoft.com/office/officeart/2005/8/layout/radial6"/>
    <dgm:cxn modelId="{019465B2-F0A4-4EB7-BBED-7081CDF541E4}" type="presParOf" srcId="{257D352C-B059-419D-8821-BF78C63B70FA}" destId="{486B265C-E6D3-4F77-9E4B-EE63098BACCD}" srcOrd="5" destOrd="0" presId="urn:microsoft.com/office/officeart/2005/8/layout/radial6"/>
    <dgm:cxn modelId="{3843A1CD-4F5D-42C5-865A-F47400C627B7}" type="presParOf" srcId="{257D352C-B059-419D-8821-BF78C63B70FA}" destId="{26A8619B-E03B-45A1-880A-8DE90427501E}" srcOrd="6" destOrd="0" presId="urn:microsoft.com/office/officeart/2005/8/layout/radial6"/>
    <dgm:cxn modelId="{4CB20BFD-BF9F-49A1-BFF1-3E1B5E206784}" type="presParOf" srcId="{257D352C-B059-419D-8821-BF78C63B70FA}" destId="{FD6E9934-A713-4DF5-B903-8455D47DDFD4}" srcOrd="7" destOrd="0" presId="urn:microsoft.com/office/officeart/2005/8/layout/radial6"/>
    <dgm:cxn modelId="{04EAFD0C-9429-48BB-9BC8-BB175E7C1661}" type="presParOf" srcId="{257D352C-B059-419D-8821-BF78C63B70FA}" destId="{C9D1875E-73CC-4F8D-A5FA-3A1FC821CB1B}" srcOrd="8" destOrd="0" presId="urn:microsoft.com/office/officeart/2005/8/layout/radial6"/>
    <dgm:cxn modelId="{253BB8ED-9D4F-4093-B762-27F1B20AA62F}" type="presParOf" srcId="{257D352C-B059-419D-8821-BF78C63B70FA}" destId="{9165C763-1E8A-4BC1-B756-33BAC7DCFE8A}" srcOrd="9" destOrd="0" presId="urn:microsoft.com/office/officeart/2005/8/layout/radial6"/>
    <dgm:cxn modelId="{26D6403F-298A-49C9-9A2B-98A42061E743}" type="presParOf" srcId="{257D352C-B059-419D-8821-BF78C63B70FA}" destId="{C9F59147-5E7F-4CD4-AE5E-B1635E2C227E}" srcOrd="10" destOrd="0" presId="urn:microsoft.com/office/officeart/2005/8/layout/radial6"/>
    <dgm:cxn modelId="{4F84FE1B-1E32-4ED4-999E-675552BBB40F}" type="presParOf" srcId="{257D352C-B059-419D-8821-BF78C63B70FA}" destId="{C6E07A48-7CDA-4684-A525-162C113473C4}" srcOrd="11" destOrd="0" presId="urn:microsoft.com/office/officeart/2005/8/layout/radial6"/>
    <dgm:cxn modelId="{52BD307A-31D5-424C-9748-3191D468C90F}" type="presParOf" srcId="{257D352C-B059-419D-8821-BF78C63B70FA}" destId="{838141C4-3459-4479-8BDF-8D8F06AAFB36}" srcOrd="12" destOrd="0" presId="urn:microsoft.com/office/officeart/2005/8/layout/radial6"/>
    <dgm:cxn modelId="{10B16853-6BCF-4433-A605-7B0490A92A23}" type="presParOf" srcId="{257D352C-B059-419D-8821-BF78C63B70FA}" destId="{D29CB3E7-14C0-4349-973A-12D4B789A8B7}" srcOrd="13" destOrd="0" presId="urn:microsoft.com/office/officeart/2005/8/layout/radial6"/>
    <dgm:cxn modelId="{7077700A-338B-44DE-9F34-109D6CE82C1B}" type="presParOf" srcId="{257D352C-B059-419D-8821-BF78C63B70FA}" destId="{3BA10B12-CAF7-4CB9-8412-9D400D39DAC8}" srcOrd="14" destOrd="0" presId="urn:microsoft.com/office/officeart/2005/8/layout/radial6"/>
    <dgm:cxn modelId="{ACBEA535-119C-4F0A-A775-532AAACAE3FB}" type="presParOf" srcId="{257D352C-B059-419D-8821-BF78C63B70FA}" destId="{9497EA34-4A6C-4E00-9696-DD0EC65ACC86}" srcOrd="15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26A9F5-A479-43DF-80F9-2707FF44A5FE}" type="doc">
      <dgm:prSet loTypeId="urn:microsoft.com/office/officeart/2005/8/layout/arrow3" loCatId="relationship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90F7040-0B9B-4120-A8B2-930053140230}" type="pres">
      <dgm:prSet presAssocID="{7326A9F5-A479-43DF-80F9-2707FF44A5F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6DC64B5-7D36-481C-9F25-3627B87A3CB0}" type="presOf" srcId="{7326A9F5-A479-43DF-80F9-2707FF44A5FE}" destId="{890F7040-0B9B-4120-A8B2-930053140230}" srcOrd="0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C7794A-5664-4D7F-B4D8-40BF19D7875F}" type="doc">
      <dgm:prSet loTypeId="urn:microsoft.com/office/officeart/2005/8/layout/matrix1" loCatId="matrix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82615C16-BEE2-482F-9BAE-7555CEB238C0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MICROSOFT ACCES</a:t>
          </a:r>
          <a:endParaRPr lang="en-US" b="1" dirty="0">
            <a:solidFill>
              <a:srgbClr val="002060"/>
            </a:solidFill>
          </a:endParaRPr>
        </a:p>
      </dgm:t>
    </dgm:pt>
    <dgm:pt modelId="{619A79F8-8ABF-42B0-B9E8-0348D00DCBDE}" type="parTrans" cxnId="{605157E5-E12E-4B87-BDA4-80A63069CC90}">
      <dgm:prSet/>
      <dgm:spPr/>
      <dgm:t>
        <a:bodyPr/>
        <a:lstStyle/>
        <a:p>
          <a:endParaRPr lang="en-US"/>
        </a:p>
      </dgm:t>
    </dgm:pt>
    <dgm:pt modelId="{F5349B29-7D2A-4EAD-902B-93DD456D54BC}" type="sibTrans" cxnId="{605157E5-E12E-4B87-BDA4-80A63069CC90}">
      <dgm:prSet/>
      <dgm:spPr/>
      <dgm:t>
        <a:bodyPr/>
        <a:lstStyle/>
        <a:p>
          <a:endParaRPr lang="en-US"/>
        </a:p>
      </dgm:t>
    </dgm:pt>
    <dgm:pt modelId="{DF09ECB0-A512-44FB-BAD9-893CC9D9159F}">
      <dgm:prSet phldrT="[Text]"/>
      <dgm:spPr/>
      <dgm:t>
        <a:bodyPr/>
        <a:lstStyle/>
        <a:p>
          <a:r>
            <a:rPr lang="en-US" dirty="0" smtClean="0"/>
            <a:t>Database</a:t>
          </a:r>
          <a:endParaRPr lang="en-US" dirty="0"/>
        </a:p>
      </dgm:t>
    </dgm:pt>
    <dgm:pt modelId="{4288716B-D45F-4E2D-9791-40F54B019FE8}" type="parTrans" cxnId="{93128542-F6B9-4C75-9B6D-DA8D42514C49}">
      <dgm:prSet/>
      <dgm:spPr/>
      <dgm:t>
        <a:bodyPr/>
        <a:lstStyle/>
        <a:p>
          <a:endParaRPr lang="en-US"/>
        </a:p>
      </dgm:t>
    </dgm:pt>
    <dgm:pt modelId="{751051B0-9519-4A7A-AB91-1106C6617DA7}" type="sibTrans" cxnId="{93128542-F6B9-4C75-9B6D-DA8D42514C49}">
      <dgm:prSet/>
      <dgm:spPr/>
      <dgm:t>
        <a:bodyPr/>
        <a:lstStyle/>
        <a:p>
          <a:endParaRPr lang="en-US"/>
        </a:p>
      </dgm:t>
    </dgm:pt>
    <dgm:pt modelId="{88D13199-9FA0-4341-A218-AF248A5BCDB3}">
      <dgm:prSet phldrT="[Text]"/>
      <dgm:spPr/>
      <dgm:t>
        <a:bodyPr/>
        <a:lstStyle/>
        <a:p>
          <a:r>
            <a:rPr lang="en-US" dirty="0" err="1" smtClean="0"/>
            <a:t>Fleksibel</a:t>
          </a:r>
          <a:endParaRPr lang="en-US" dirty="0"/>
        </a:p>
      </dgm:t>
    </dgm:pt>
    <dgm:pt modelId="{5DCD5CFA-79EC-4C5D-A38D-C812E5CAF003}" type="parTrans" cxnId="{EB1EA8D5-323A-4D43-855C-088208CFF5EA}">
      <dgm:prSet/>
      <dgm:spPr/>
      <dgm:t>
        <a:bodyPr/>
        <a:lstStyle/>
        <a:p>
          <a:endParaRPr lang="en-US"/>
        </a:p>
      </dgm:t>
    </dgm:pt>
    <dgm:pt modelId="{307F37D6-54BA-46B3-B682-62CD0EC1174F}" type="sibTrans" cxnId="{EB1EA8D5-323A-4D43-855C-088208CFF5EA}">
      <dgm:prSet/>
      <dgm:spPr/>
      <dgm:t>
        <a:bodyPr/>
        <a:lstStyle/>
        <a:p>
          <a:endParaRPr lang="en-US"/>
        </a:p>
      </dgm:t>
    </dgm:pt>
    <dgm:pt modelId="{14BA0F97-B4CE-4265-A9BC-47AD04DE6571}">
      <dgm:prSet phldrT="[Text]"/>
      <dgm:spPr/>
      <dgm:t>
        <a:bodyPr/>
        <a:lstStyle/>
        <a:p>
          <a:r>
            <a:rPr lang="en-US" dirty="0" smtClean="0"/>
            <a:t>Layout</a:t>
          </a:r>
          <a:endParaRPr lang="en-US" dirty="0"/>
        </a:p>
      </dgm:t>
    </dgm:pt>
    <dgm:pt modelId="{C9A47E84-9BBC-41FD-BF31-AF3FA0980CB3}" type="parTrans" cxnId="{1A65217F-7124-4F9A-935F-56487D1927E5}">
      <dgm:prSet/>
      <dgm:spPr/>
      <dgm:t>
        <a:bodyPr/>
        <a:lstStyle/>
        <a:p>
          <a:endParaRPr lang="en-US"/>
        </a:p>
      </dgm:t>
    </dgm:pt>
    <dgm:pt modelId="{447BA522-A54B-4F29-A2B5-838908ADD9DE}" type="sibTrans" cxnId="{1A65217F-7124-4F9A-935F-56487D1927E5}">
      <dgm:prSet/>
      <dgm:spPr/>
      <dgm:t>
        <a:bodyPr/>
        <a:lstStyle/>
        <a:p>
          <a:endParaRPr lang="en-US"/>
        </a:p>
      </dgm:t>
    </dgm:pt>
    <dgm:pt modelId="{20FB3973-0C98-4CB2-80C4-F9B2E1E79416}">
      <dgm:prSet phldrT="[Text]"/>
      <dgm:spPr/>
      <dgm:t>
        <a:bodyPr/>
        <a:lstStyle/>
        <a:p>
          <a:r>
            <a:rPr lang="en-US" dirty="0" smtClean="0"/>
            <a:t>Simple</a:t>
          </a:r>
          <a:endParaRPr lang="en-US" dirty="0"/>
        </a:p>
      </dgm:t>
    </dgm:pt>
    <dgm:pt modelId="{8653AF35-E7B4-4A23-A960-33E163558CCF}" type="parTrans" cxnId="{BADEF160-6954-442F-A279-87518E39076D}">
      <dgm:prSet/>
      <dgm:spPr/>
      <dgm:t>
        <a:bodyPr/>
        <a:lstStyle/>
        <a:p>
          <a:endParaRPr lang="en-US"/>
        </a:p>
      </dgm:t>
    </dgm:pt>
    <dgm:pt modelId="{2BCABC2F-9933-46C9-870A-7AB9EFB38DF3}" type="sibTrans" cxnId="{BADEF160-6954-442F-A279-87518E39076D}">
      <dgm:prSet/>
      <dgm:spPr/>
      <dgm:t>
        <a:bodyPr/>
        <a:lstStyle/>
        <a:p>
          <a:endParaRPr lang="en-US"/>
        </a:p>
      </dgm:t>
    </dgm:pt>
    <dgm:pt modelId="{94858B3D-C464-41D3-9CA1-5E7B25A350FC}" type="pres">
      <dgm:prSet presAssocID="{61C7794A-5664-4D7F-B4D8-40BF19D7875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F6EC1F-4E01-41E2-989E-0C15E04A7760}" type="pres">
      <dgm:prSet presAssocID="{61C7794A-5664-4D7F-B4D8-40BF19D7875F}" presName="matrix" presStyleCnt="0"/>
      <dgm:spPr/>
    </dgm:pt>
    <dgm:pt modelId="{76F0585C-8DFA-4C13-A8C1-398C060F48EB}" type="pres">
      <dgm:prSet presAssocID="{61C7794A-5664-4D7F-B4D8-40BF19D7875F}" presName="tile1" presStyleLbl="node1" presStyleIdx="0" presStyleCnt="4"/>
      <dgm:spPr/>
      <dgm:t>
        <a:bodyPr/>
        <a:lstStyle/>
        <a:p>
          <a:endParaRPr lang="en-US"/>
        </a:p>
      </dgm:t>
    </dgm:pt>
    <dgm:pt modelId="{D65713D1-B897-4274-AE8F-EBA87684BDF2}" type="pres">
      <dgm:prSet presAssocID="{61C7794A-5664-4D7F-B4D8-40BF19D7875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BDADC3-5E2A-42E2-9A0A-093B4845D976}" type="pres">
      <dgm:prSet presAssocID="{61C7794A-5664-4D7F-B4D8-40BF19D7875F}" presName="tile2" presStyleLbl="node1" presStyleIdx="1" presStyleCnt="4"/>
      <dgm:spPr/>
      <dgm:t>
        <a:bodyPr/>
        <a:lstStyle/>
        <a:p>
          <a:endParaRPr lang="en-US"/>
        </a:p>
      </dgm:t>
    </dgm:pt>
    <dgm:pt modelId="{0FB840A2-B8F7-4AC1-94BD-A0FF88C31DF3}" type="pres">
      <dgm:prSet presAssocID="{61C7794A-5664-4D7F-B4D8-40BF19D7875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7F9FD-3A84-40A6-82CE-1BCAE640A809}" type="pres">
      <dgm:prSet presAssocID="{61C7794A-5664-4D7F-B4D8-40BF19D7875F}" presName="tile3" presStyleLbl="node1" presStyleIdx="2" presStyleCnt="4"/>
      <dgm:spPr/>
      <dgm:t>
        <a:bodyPr/>
        <a:lstStyle/>
        <a:p>
          <a:endParaRPr lang="en-US"/>
        </a:p>
      </dgm:t>
    </dgm:pt>
    <dgm:pt modelId="{1F815F4A-EB26-4B90-B5A4-79D2CE10F6B8}" type="pres">
      <dgm:prSet presAssocID="{61C7794A-5664-4D7F-B4D8-40BF19D7875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EA4677-CA90-4A7D-9649-A05DC43BF7CF}" type="pres">
      <dgm:prSet presAssocID="{61C7794A-5664-4D7F-B4D8-40BF19D7875F}" presName="tile4" presStyleLbl="node1" presStyleIdx="3" presStyleCnt="4"/>
      <dgm:spPr/>
      <dgm:t>
        <a:bodyPr/>
        <a:lstStyle/>
        <a:p>
          <a:endParaRPr lang="en-US"/>
        </a:p>
      </dgm:t>
    </dgm:pt>
    <dgm:pt modelId="{8D6B4D8B-833F-447F-BD3E-DE4F6CE07FB9}" type="pres">
      <dgm:prSet presAssocID="{61C7794A-5664-4D7F-B4D8-40BF19D7875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C8796-F855-4E2C-866F-AAE82FC9FEC6}" type="pres">
      <dgm:prSet presAssocID="{61C7794A-5664-4D7F-B4D8-40BF19D7875F}" presName="centerTile" presStyleLbl="fgShp" presStyleIdx="0" presStyleCnt="1" custScaleX="148439" custScaleY="12656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BADEF160-6954-442F-A279-87518E39076D}" srcId="{82615C16-BEE2-482F-9BAE-7555CEB238C0}" destId="{20FB3973-0C98-4CB2-80C4-F9B2E1E79416}" srcOrd="3" destOrd="0" parTransId="{8653AF35-E7B4-4A23-A960-33E163558CCF}" sibTransId="{2BCABC2F-9933-46C9-870A-7AB9EFB38DF3}"/>
    <dgm:cxn modelId="{EDCD32E9-8C41-4D63-9996-15375BCDABDE}" type="presOf" srcId="{88D13199-9FA0-4341-A218-AF248A5BCDB3}" destId="{5BBDADC3-5E2A-42E2-9A0A-093B4845D976}" srcOrd="0" destOrd="0" presId="urn:microsoft.com/office/officeart/2005/8/layout/matrix1"/>
    <dgm:cxn modelId="{5BE72CC9-C33B-44B4-8BC0-B79E11B61708}" type="presOf" srcId="{82615C16-BEE2-482F-9BAE-7555CEB238C0}" destId="{E46C8796-F855-4E2C-866F-AAE82FC9FEC6}" srcOrd="0" destOrd="0" presId="urn:microsoft.com/office/officeart/2005/8/layout/matrix1"/>
    <dgm:cxn modelId="{EB1EA8D5-323A-4D43-855C-088208CFF5EA}" srcId="{82615C16-BEE2-482F-9BAE-7555CEB238C0}" destId="{88D13199-9FA0-4341-A218-AF248A5BCDB3}" srcOrd="1" destOrd="0" parTransId="{5DCD5CFA-79EC-4C5D-A38D-C812E5CAF003}" sibTransId="{307F37D6-54BA-46B3-B682-62CD0EC1174F}"/>
    <dgm:cxn modelId="{9F8D81CD-D83D-4335-8ABD-2EC7A30AD963}" type="presOf" srcId="{88D13199-9FA0-4341-A218-AF248A5BCDB3}" destId="{0FB840A2-B8F7-4AC1-94BD-A0FF88C31DF3}" srcOrd="1" destOrd="0" presId="urn:microsoft.com/office/officeart/2005/8/layout/matrix1"/>
    <dgm:cxn modelId="{CF6A3922-928A-447A-B5B1-D8A6D6793AC2}" type="presOf" srcId="{14BA0F97-B4CE-4265-A9BC-47AD04DE6571}" destId="{1F815F4A-EB26-4B90-B5A4-79D2CE10F6B8}" srcOrd="1" destOrd="0" presId="urn:microsoft.com/office/officeart/2005/8/layout/matrix1"/>
    <dgm:cxn modelId="{F5C2D55A-A339-4739-8F99-95F2C75A1104}" type="presOf" srcId="{DF09ECB0-A512-44FB-BAD9-893CC9D9159F}" destId="{D65713D1-B897-4274-AE8F-EBA87684BDF2}" srcOrd="1" destOrd="0" presId="urn:microsoft.com/office/officeart/2005/8/layout/matrix1"/>
    <dgm:cxn modelId="{93128542-F6B9-4C75-9B6D-DA8D42514C49}" srcId="{82615C16-BEE2-482F-9BAE-7555CEB238C0}" destId="{DF09ECB0-A512-44FB-BAD9-893CC9D9159F}" srcOrd="0" destOrd="0" parTransId="{4288716B-D45F-4E2D-9791-40F54B019FE8}" sibTransId="{751051B0-9519-4A7A-AB91-1106C6617DA7}"/>
    <dgm:cxn modelId="{2A6A33D7-91AB-45AF-A3D5-A406D4D60B9B}" type="presOf" srcId="{DF09ECB0-A512-44FB-BAD9-893CC9D9159F}" destId="{76F0585C-8DFA-4C13-A8C1-398C060F48EB}" srcOrd="0" destOrd="0" presId="urn:microsoft.com/office/officeart/2005/8/layout/matrix1"/>
    <dgm:cxn modelId="{1EDDFC69-6691-4F75-8F96-03039362E638}" type="presOf" srcId="{20FB3973-0C98-4CB2-80C4-F9B2E1E79416}" destId="{8FEA4677-CA90-4A7D-9649-A05DC43BF7CF}" srcOrd="0" destOrd="0" presId="urn:microsoft.com/office/officeart/2005/8/layout/matrix1"/>
    <dgm:cxn modelId="{8D9118C5-07E3-403E-848F-0FDE675D0F6D}" type="presOf" srcId="{14BA0F97-B4CE-4265-A9BC-47AD04DE6571}" destId="{F637F9FD-3A84-40A6-82CE-1BCAE640A809}" srcOrd="0" destOrd="0" presId="urn:microsoft.com/office/officeart/2005/8/layout/matrix1"/>
    <dgm:cxn modelId="{18E0E604-4B3E-42EC-B4C9-7395ED1D3C2C}" type="presOf" srcId="{20FB3973-0C98-4CB2-80C4-F9B2E1E79416}" destId="{8D6B4D8B-833F-447F-BD3E-DE4F6CE07FB9}" srcOrd="1" destOrd="0" presId="urn:microsoft.com/office/officeart/2005/8/layout/matrix1"/>
    <dgm:cxn modelId="{DA4F3A23-9A12-4C5F-B8C3-10258693B3DF}" type="presOf" srcId="{61C7794A-5664-4D7F-B4D8-40BF19D7875F}" destId="{94858B3D-C464-41D3-9CA1-5E7B25A350FC}" srcOrd="0" destOrd="0" presId="urn:microsoft.com/office/officeart/2005/8/layout/matrix1"/>
    <dgm:cxn modelId="{605157E5-E12E-4B87-BDA4-80A63069CC90}" srcId="{61C7794A-5664-4D7F-B4D8-40BF19D7875F}" destId="{82615C16-BEE2-482F-9BAE-7555CEB238C0}" srcOrd="0" destOrd="0" parTransId="{619A79F8-8ABF-42B0-B9E8-0348D00DCBDE}" sibTransId="{F5349B29-7D2A-4EAD-902B-93DD456D54BC}"/>
    <dgm:cxn modelId="{1A65217F-7124-4F9A-935F-56487D1927E5}" srcId="{82615C16-BEE2-482F-9BAE-7555CEB238C0}" destId="{14BA0F97-B4CE-4265-A9BC-47AD04DE6571}" srcOrd="2" destOrd="0" parTransId="{C9A47E84-9BBC-41FD-BF31-AF3FA0980CB3}" sibTransId="{447BA522-A54B-4F29-A2B5-838908ADD9DE}"/>
    <dgm:cxn modelId="{DD914492-F00D-4D7B-AF25-A56367A322A8}" type="presParOf" srcId="{94858B3D-C464-41D3-9CA1-5E7B25A350FC}" destId="{0CF6EC1F-4E01-41E2-989E-0C15E04A7760}" srcOrd="0" destOrd="0" presId="urn:microsoft.com/office/officeart/2005/8/layout/matrix1"/>
    <dgm:cxn modelId="{05DF1C63-C181-445B-B111-8F88148480B2}" type="presParOf" srcId="{0CF6EC1F-4E01-41E2-989E-0C15E04A7760}" destId="{76F0585C-8DFA-4C13-A8C1-398C060F48EB}" srcOrd="0" destOrd="0" presId="urn:microsoft.com/office/officeart/2005/8/layout/matrix1"/>
    <dgm:cxn modelId="{F61F82BA-F257-4B87-BA88-5CF43E509816}" type="presParOf" srcId="{0CF6EC1F-4E01-41E2-989E-0C15E04A7760}" destId="{D65713D1-B897-4274-AE8F-EBA87684BDF2}" srcOrd="1" destOrd="0" presId="urn:microsoft.com/office/officeart/2005/8/layout/matrix1"/>
    <dgm:cxn modelId="{CCF11C9C-EAD4-4FD6-9128-8AC68950731E}" type="presParOf" srcId="{0CF6EC1F-4E01-41E2-989E-0C15E04A7760}" destId="{5BBDADC3-5E2A-42E2-9A0A-093B4845D976}" srcOrd="2" destOrd="0" presId="urn:microsoft.com/office/officeart/2005/8/layout/matrix1"/>
    <dgm:cxn modelId="{B1B6CB14-B269-405A-9DEB-78E9925E6A40}" type="presParOf" srcId="{0CF6EC1F-4E01-41E2-989E-0C15E04A7760}" destId="{0FB840A2-B8F7-4AC1-94BD-A0FF88C31DF3}" srcOrd="3" destOrd="0" presId="urn:microsoft.com/office/officeart/2005/8/layout/matrix1"/>
    <dgm:cxn modelId="{48089D9E-9F03-4364-AF9F-8FF4A88D7D98}" type="presParOf" srcId="{0CF6EC1F-4E01-41E2-989E-0C15E04A7760}" destId="{F637F9FD-3A84-40A6-82CE-1BCAE640A809}" srcOrd="4" destOrd="0" presId="urn:microsoft.com/office/officeart/2005/8/layout/matrix1"/>
    <dgm:cxn modelId="{87DCB005-D94F-4FF2-AF6C-F4DECC27B05D}" type="presParOf" srcId="{0CF6EC1F-4E01-41E2-989E-0C15E04A7760}" destId="{1F815F4A-EB26-4B90-B5A4-79D2CE10F6B8}" srcOrd="5" destOrd="0" presId="urn:microsoft.com/office/officeart/2005/8/layout/matrix1"/>
    <dgm:cxn modelId="{C3AE0AE3-92AF-423C-BB35-018E2E827596}" type="presParOf" srcId="{0CF6EC1F-4E01-41E2-989E-0C15E04A7760}" destId="{8FEA4677-CA90-4A7D-9649-A05DC43BF7CF}" srcOrd="6" destOrd="0" presId="urn:microsoft.com/office/officeart/2005/8/layout/matrix1"/>
    <dgm:cxn modelId="{C9C7CE55-EA28-47F0-8ACC-529C282AC50A}" type="presParOf" srcId="{0CF6EC1F-4E01-41E2-989E-0C15E04A7760}" destId="{8D6B4D8B-833F-447F-BD3E-DE4F6CE07FB9}" srcOrd="7" destOrd="0" presId="urn:microsoft.com/office/officeart/2005/8/layout/matrix1"/>
    <dgm:cxn modelId="{399A75BD-24E1-4A39-8715-102E396C740F}" type="presParOf" srcId="{94858B3D-C464-41D3-9CA1-5E7B25A350FC}" destId="{E46C8796-F855-4E2C-866F-AAE82FC9FEC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FA652E-D162-4346-880E-9B4DB0CCE380}" type="doc">
      <dgm:prSet loTypeId="urn:microsoft.com/office/officeart/2005/8/layout/arrow2" loCatId="process" qsTypeId="urn:microsoft.com/office/officeart/2005/8/quickstyle/simple3" qsCatId="simple" csTypeId="urn:microsoft.com/office/officeart/2005/8/colors/accent2_4" csCatId="accent2" phldr="1"/>
      <dgm:spPr/>
    </dgm:pt>
    <dgm:pt modelId="{53412702-5790-42C6-ACB7-4220F32DD60B}">
      <dgm:prSet phldrT="[Text]"/>
      <dgm:spPr/>
      <dgm:t>
        <a:bodyPr/>
        <a:lstStyle/>
        <a:p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PERSIAPAN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BADA6192-442D-4EF8-8334-215A93534670}" type="parTrans" cxnId="{E59DF31B-BDA9-403B-86D2-D27FC4474EF3}">
      <dgm:prSet/>
      <dgm:spPr/>
      <dgm:t>
        <a:bodyPr/>
        <a:lstStyle/>
        <a:p>
          <a:endParaRPr lang="en-US"/>
        </a:p>
      </dgm:t>
    </dgm:pt>
    <dgm:pt modelId="{6E287845-CD53-439B-985C-8832F426F858}" type="sibTrans" cxnId="{E59DF31B-BDA9-403B-86D2-D27FC4474EF3}">
      <dgm:prSet/>
      <dgm:spPr/>
      <dgm:t>
        <a:bodyPr/>
        <a:lstStyle/>
        <a:p>
          <a:endParaRPr lang="en-US"/>
        </a:p>
      </dgm:t>
    </dgm:pt>
    <dgm:pt modelId="{1E1B2510-0A29-410E-B46A-CE748CA9F32C}">
      <dgm:prSet phldrT="[Text]"/>
      <dgm:spPr/>
      <dgm:t>
        <a:bodyPr/>
        <a:lstStyle/>
        <a:p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PELAKSANAAN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83F1BFCF-D3D1-4182-8ADC-5096966826F8}" type="parTrans" cxnId="{E717AEAE-7557-49FC-9EE4-1D3313998235}">
      <dgm:prSet/>
      <dgm:spPr/>
      <dgm:t>
        <a:bodyPr/>
        <a:lstStyle/>
        <a:p>
          <a:endParaRPr lang="en-US"/>
        </a:p>
      </dgm:t>
    </dgm:pt>
    <dgm:pt modelId="{3F1B0739-1C26-4161-921A-FE06E423A237}" type="sibTrans" cxnId="{E717AEAE-7557-49FC-9EE4-1D3313998235}">
      <dgm:prSet/>
      <dgm:spPr/>
      <dgm:t>
        <a:bodyPr/>
        <a:lstStyle/>
        <a:p>
          <a:endParaRPr lang="en-US"/>
        </a:p>
      </dgm:t>
    </dgm:pt>
    <dgm:pt modelId="{4933DF4A-FB9E-4A23-A3CE-62D50EF58A4E}">
      <dgm:prSet phldrT="[Text]"/>
      <dgm:spPr/>
      <dgm:t>
        <a:bodyPr/>
        <a:lstStyle/>
        <a:p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EVALUASI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2F7ACD3C-31B3-4D5E-9422-543FC30EFD63}" type="parTrans" cxnId="{CE16F9FD-29D3-414B-BFBF-1BC821B3BB61}">
      <dgm:prSet/>
      <dgm:spPr/>
      <dgm:t>
        <a:bodyPr/>
        <a:lstStyle/>
        <a:p>
          <a:endParaRPr lang="en-US"/>
        </a:p>
      </dgm:t>
    </dgm:pt>
    <dgm:pt modelId="{DE3BB1AC-EDDA-440C-89EC-F320C65B7A04}" type="sibTrans" cxnId="{CE16F9FD-29D3-414B-BFBF-1BC821B3BB61}">
      <dgm:prSet/>
      <dgm:spPr/>
      <dgm:t>
        <a:bodyPr/>
        <a:lstStyle/>
        <a:p>
          <a:endParaRPr lang="en-US"/>
        </a:p>
      </dgm:t>
    </dgm:pt>
    <dgm:pt modelId="{F69D26D4-4341-48F6-999C-7507815280DD}">
      <dgm:prSet phldrT="[Text]"/>
      <dgm:spPr/>
      <dgm:t>
        <a:bodyPr/>
        <a:lstStyle/>
        <a:p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Konsultasi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dan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Pemantapan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Program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C972DA32-ADCA-41B6-8C1F-29AFC7742112}" type="parTrans" cxnId="{E0429804-B146-41E0-9E95-9391E3FCA766}">
      <dgm:prSet/>
      <dgm:spPr/>
      <dgm:t>
        <a:bodyPr/>
        <a:lstStyle/>
        <a:p>
          <a:endParaRPr lang="en-US"/>
        </a:p>
      </dgm:t>
    </dgm:pt>
    <dgm:pt modelId="{1566EAFC-F90B-41C7-9874-CD3BCA06CA7D}" type="sibTrans" cxnId="{E0429804-B146-41E0-9E95-9391E3FCA766}">
      <dgm:prSet/>
      <dgm:spPr/>
      <dgm:t>
        <a:bodyPr/>
        <a:lstStyle/>
        <a:p>
          <a:endParaRPr lang="en-US"/>
        </a:p>
      </dgm:t>
    </dgm:pt>
    <dgm:pt modelId="{1EA0F4F4-2762-4678-B541-4A7BA1F7D7A3}">
      <dgm:prSet phldrT="[Text]"/>
      <dgm:spPr/>
      <dgm:t>
        <a:bodyPr/>
        <a:lstStyle/>
        <a:p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Pengumpulan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Data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E830FAB1-24B4-491C-A525-44636B92ACE9}" type="parTrans" cxnId="{0BB3FCB3-5B17-48F4-9058-A4BBDEA8AFD6}">
      <dgm:prSet/>
      <dgm:spPr/>
      <dgm:t>
        <a:bodyPr/>
        <a:lstStyle/>
        <a:p>
          <a:endParaRPr lang="en-US"/>
        </a:p>
      </dgm:t>
    </dgm:pt>
    <dgm:pt modelId="{B4FAD24D-4957-4EB9-9AA3-8B33504D860C}" type="sibTrans" cxnId="{0BB3FCB3-5B17-48F4-9058-A4BBDEA8AFD6}">
      <dgm:prSet/>
      <dgm:spPr/>
      <dgm:t>
        <a:bodyPr/>
        <a:lstStyle/>
        <a:p>
          <a:endParaRPr lang="en-US"/>
        </a:p>
      </dgm:t>
    </dgm:pt>
    <dgm:pt modelId="{EF33BD87-1A01-495C-B9AC-825D73D9C91C}">
      <dgm:prSet phldrT="[Text]"/>
      <dgm:spPr/>
      <dgm:t>
        <a:bodyPr/>
        <a:lstStyle/>
        <a:p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Membuat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Format Database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34687A6E-4C64-49DB-856F-E4A0B49B3E56}" type="parTrans" cxnId="{BAC776E0-1488-416C-B77C-4D1BA3201AB5}">
      <dgm:prSet/>
      <dgm:spPr/>
      <dgm:t>
        <a:bodyPr/>
        <a:lstStyle/>
        <a:p>
          <a:endParaRPr lang="en-US"/>
        </a:p>
      </dgm:t>
    </dgm:pt>
    <dgm:pt modelId="{2BB2CFFC-2C5C-49E1-BBF5-C5516F2D1C8A}" type="sibTrans" cxnId="{BAC776E0-1488-416C-B77C-4D1BA3201AB5}">
      <dgm:prSet/>
      <dgm:spPr/>
      <dgm:t>
        <a:bodyPr/>
        <a:lstStyle/>
        <a:p>
          <a:endParaRPr lang="en-US"/>
        </a:p>
      </dgm:t>
    </dgm:pt>
    <dgm:pt modelId="{66349BE0-959A-4F7B-A050-66369C8A4D21}">
      <dgm:prSet phldrT="[Text]"/>
      <dgm:spPr/>
      <dgm:t>
        <a:bodyPr/>
        <a:lstStyle/>
        <a:p>
          <a:r>
            <a:rPr lang="en-US" b="1" i="1" dirty="0" smtClean="0">
              <a:solidFill>
                <a:schemeClr val="tx2">
                  <a:lumMod val="25000"/>
                </a:schemeClr>
              </a:solidFill>
            </a:rPr>
            <a:t>Cross </a:t>
          </a:r>
          <a:r>
            <a:rPr lang="en-US" b="1" i="1" dirty="0" err="1" smtClean="0">
              <a:solidFill>
                <a:schemeClr val="tx2">
                  <a:lumMod val="25000"/>
                </a:schemeClr>
              </a:solidFill>
            </a:rPr>
            <a:t>Cek</a:t>
          </a:r>
          <a:r>
            <a:rPr lang="en-US" b="1" i="1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Data</a:t>
          </a:r>
          <a:endParaRPr lang="en-US" b="1" i="1" dirty="0">
            <a:solidFill>
              <a:schemeClr val="tx2">
                <a:lumMod val="25000"/>
              </a:schemeClr>
            </a:solidFill>
          </a:endParaRPr>
        </a:p>
      </dgm:t>
    </dgm:pt>
    <dgm:pt modelId="{CA4F457F-D4CE-4156-A800-D75C3D843D9A}" type="parTrans" cxnId="{74EFF2C0-0055-4A9E-95EA-2387C91CDE51}">
      <dgm:prSet/>
      <dgm:spPr/>
      <dgm:t>
        <a:bodyPr/>
        <a:lstStyle/>
        <a:p>
          <a:endParaRPr lang="en-US"/>
        </a:p>
      </dgm:t>
    </dgm:pt>
    <dgm:pt modelId="{03336123-B240-4919-8DCC-F989FC5783DE}" type="sibTrans" cxnId="{74EFF2C0-0055-4A9E-95EA-2387C91CDE51}">
      <dgm:prSet/>
      <dgm:spPr/>
      <dgm:t>
        <a:bodyPr/>
        <a:lstStyle/>
        <a:p>
          <a:endParaRPr lang="en-US"/>
        </a:p>
      </dgm:t>
    </dgm:pt>
    <dgm:pt modelId="{E0BC5FF4-2C6B-40CF-B8EB-217B7789E590}">
      <dgm:prSet phldrT="[Text]"/>
      <dgm:spPr/>
      <dgm:t>
        <a:bodyPr/>
        <a:lstStyle/>
        <a:p>
          <a:endParaRPr lang="en-US" b="1" i="1" dirty="0">
            <a:solidFill>
              <a:schemeClr val="tx2">
                <a:lumMod val="25000"/>
              </a:schemeClr>
            </a:solidFill>
          </a:endParaRPr>
        </a:p>
      </dgm:t>
    </dgm:pt>
    <dgm:pt modelId="{73F3F518-6612-4FF3-993F-36DC88AEF598}" type="parTrans" cxnId="{58B985C1-0DD0-4016-B266-C31A42BA0034}">
      <dgm:prSet/>
      <dgm:spPr/>
      <dgm:t>
        <a:bodyPr/>
        <a:lstStyle/>
        <a:p>
          <a:endParaRPr lang="en-US"/>
        </a:p>
      </dgm:t>
    </dgm:pt>
    <dgm:pt modelId="{5A8DCD20-5A82-46AC-8A9E-F15BCC84D16D}" type="sibTrans" cxnId="{58B985C1-0DD0-4016-B266-C31A42BA0034}">
      <dgm:prSet/>
      <dgm:spPr/>
      <dgm:t>
        <a:bodyPr/>
        <a:lstStyle/>
        <a:p>
          <a:endParaRPr lang="en-US"/>
        </a:p>
      </dgm:t>
    </dgm:pt>
    <dgm:pt modelId="{14752F18-8EA9-486D-99DE-2A9457C87C20}">
      <dgm:prSet phldrT="[Text]"/>
      <dgm:spPr/>
      <dgm:t>
        <a:bodyPr/>
        <a:lstStyle/>
        <a:p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Pengembangan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Fitur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Database</a:t>
          </a:r>
          <a:endParaRPr lang="en-US" b="1" i="0" dirty="0">
            <a:solidFill>
              <a:schemeClr val="tx2">
                <a:lumMod val="25000"/>
              </a:schemeClr>
            </a:solidFill>
          </a:endParaRPr>
        </a:p>
      </dgm:t>
    </dgm:pt>
    <dgm:pt modelId="{15708BF8-B85F-4DDB-89F8-A8111611888C}" type="parTrans" cxnId="{9E68F434-18AD-4B66-A9D0-06F47097E088}">
      <dgm:prSet/>
      <dgm:spPr/>
      <dgm:t>
        <a:bodyPr/>
        <a:lstStyle/>
        <a:p>
          <a:endParaRPr lang="en-US"/>
        </a:p>
      </dgm:t>
    </dgm:pt>
    <dgm:pt modelId="{821ACEF6-8D18-4FCF-A4E9-FEEEDEBB6A1F}" type="sibTrans" cxnId="{9E68F434-18AD-4B66-A9D0-06F47097E088}">
      <dgm:prSet/>
      <dgm:spPr/>
      <dgm:t>
        <a:bodyPr/>
        <a:lstStyle/>
        <a:p>
          <a:endParaRPr lang="en-US"/>
        </a:p>
      </dgm:t>
    </dgm:pt>
    <dgm:pt modelId="{89679128-E65D-485B-BB29-1A6029074CDA}">
      <dgm:prSet phldrT="[Text]"/>
      <dgm:spPr/>
      <dgm:t>
        <a:bodyPr/>
        <a:lstStyle/>
        <a:p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Koordinasi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dengan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Pembimbing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Dinas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tentang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Output Program</a:t>
          </a:r>
          <a:endParaRPr lang="en-US" b="1" i="0" dirty="0">
            <a:solidFill>
              <a:schemeClr val="tx2">
                <a:lumMod val="25000"/>
              </a:schemeClr>
            </a:solidFill>
          </a:endParaRPr>
        </a:p>
      </dgm:t>
    </dgm:pt>
    <dgm:pt modelId="{B556D18B-4251-46DF-A775-20767A81A318}" type="parTrans" cxnId="{8673F61A-EEB1-476C-A420-324EDF9C2EEB}">
      <dgm:prSet/>
      <dgm:spPr/>
      <dgm:t>
        <a:bodyPr/>
        <a:lstStyle/>
        <a:p>
          <a:endParaRPr lang="en-US"/>
        </a:p>
      </dgm:t>
    </dgm:pt>
    <dgm:pt modelId="{48890EE6-A02D-47C0-8591-53B33F201B3E}" type="sibTrans" cxnId="{8673F61A-EEB1-476C-A420-324EDF9C2EEB}">
      <dgm:prSet/>
      <dgm:spPr/>
      <dgm:t>
        <a:bodyPr/>
        <a:lstStyle/>
        <a:p>
          <a:endParaRPr lang="en-US"/>
        </a:p>
      </dgm:t>
    </dgm:pt>
    <dgm:pt modelId="{82698B0C-B4B7-449D-B1E6-222F22792C63}">
      <dgm:prSet phldrT="[Text]"/>
      <dgm:spPr/>
      <dgm:t>
        <a:bodyPr/>
        <a:lstStyle/>
        <a:p>
          <a:r>
            <a:rPr lang="en-US" b="1" i="0" dirty="0" err="1" smtClean="0">
              <a:solidFill>
                <a:schemeClr val="tx2">
                  <a:lumMod val="25000"/>
                </a:schemeClr>
              </a:solidFill>
            </a:rPr>
            <a:t>Sosialisasi</a:t>
          </a:r>
          <a:r>
            <a:rPr lang="en-US" b="1" i="0" dirty="0" smtClean="0">
              <a:solidFill>
                <a:schemeClr val="tx2">
                  <a:lumMod val="25000"/>
                </a:schemeClr>
              </a:solidFill>
            </a:rPr>
            <a:t> Program</a:t>
          </a:r>
          <a:endParaRPr lang="en-US" b="1" i="0" dirty="0">
            <a:solidFill>
              <a:schemeClr val="tx2">
                <a:lumMod val="25000"/>
              </a:schemeClr>
            </a:solidFill>
          </a:endParaRPr>
        </a:p>
      </dgm:t>
    </dgm:pt>
    <dgm:pt modelId="{3E387B01-911E-4742-81DD-9510CF10BA9C}" type="parTrans" cxnId="{DAF76B34-3228-421F-8C62-A7D578BA264F}">
      <dgm:prSet/>
      <dgm:spPr/>
      <dgm:t>
        <a:bodyPr/>
        <a:lstStyle/>
        <a:p>
          <a:endParaRPr lang="en-US"/>
        </a:p>
      </dgm:t>
    </dgm:pt>
    <dgm:pt modelId="{D8E5887D-A226-4EBB-B59C-4AD0DD88DF52}" type="sibTrans" cxnId="{DAF76B34-3228-421F-8C62-A7D578BA264F}">
      <dgm:prSet/>
      <dgm:spPr/>
      <dgm:t>
        <a:bodyPr/>
        <a:lstStyle/>
        <a:p>
          <a:endParaRPr lang="en-US"/>
        </a:p>
      </dgm:t>
    </dgm:pt>
    <dgm:pt modelId="{1D3D859B-471B-4E96-AC2C-A1B22EA245C0}">
      <dgm:prSet phldrT="[Text]"/>
      <dgm:spPr/>
      <dgm:t>
        <a:bodyPr/>
        <a:lstStyle/>
        <a:p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Evaluasi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Harian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B32D5536-DBF5-48CA-9C31-46060F9355CC}" type="parTrans" cxnId="{07248586-D091-4E52-A44F-0D08B564C1F5}">
      <dgm:prSet/>
      <dgm:spPr/>
    </dgm:pt>
    <dgm:pt modelId="{3D92A8E6-DC3E-4873-90A9-3FE2AE453E11}" type="sibTrans" cxnId="{07248586-D091-4E52-A44F-0D08B564C1F5}">
      <dgm:prSet/>
      <dgm:spPr/>
    </dgm:pt>
    <dgm:pt modelId="{C7936111-A84F-4A4A-B358-09020503F83D}">
      <dgm:prSet phldrT="[Text]"/>
      <dgm:spPr/>
      <dgm:t>
        <a:bodyPr/>
        <a:lstStyle/>
        <a:p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Evaluasi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Akhir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7B424F9C-E19C-462A-B5AF-5825162F2F8D}" type="parTrans" cxnId="{6BB4FB35-4C2C-46AA-8B0B-E85C9B72A0EA}">
      <dgm:prSet/>
      <dgm:spPr/>
    </dgm:pt>
    <dgm:pt modelId="{38F81DF3-BF11-4E4A-A840-0425CDCE26A5}" type="sibTrans" cxnId="{6BB4FB35-4C2C-46AA-8B0B-E85C9B72A0EA}">
      <dgm:prSet/>
      <dgm:spPr/>
    </dgm:pt>
    <dgm:pt modelId="{DD4967CE-7F2F-4E21-BAA2-3F82718BA1FF}">
      <dgm:prSet phldrT="[Text]"/>
      <dgm:spPr/>
      <dgm:t>
        <a:bodyPr/>
        <a:lstStyle/>
        <a:p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Entri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Database</a:t>
          </a:r>
          <a:r>
            <a:rPr lang="en-US" b="1" i="1" dirty="0" smtClean="0">
              <a:solidFill>
                <a:schemeClr val="tx2">
                  <a:lumMod val="25000"/>
                </a:schemeClr>
              </a:solidFill>
            </a:rPr>
            <a:t> 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2F4BE49B-81E3-40F4-9C66-D62A94A12431}" type="parTrans" cxnId="{C73562AC-B12F-42E2-8434-50111F631BED}">
      <dgm:prSet/>
      <dgm:spPr/>
    </dgm:pt>
    <dgm:pt modelId="{2BDE78DC-7D31-4441-B015-C3AB8EAE62A1}" type="sibTrans" cxnId="{C73562AC-B12F-42E2-8434-50111F631BED}">
      <dgm:prSet/>
      <dgm:spPr/>
    </dgm:pt>
    <dgm:pt modelId="{4A291450-9940-46DC-A84A-A6C25D0BEADE}">
      <dgm:prSet phldrT="[Text]"/>
      <dgm:spPr/>
      <dgm:t>
        <a:bodyPr/>
        <a:lstStyle/>
        <a:p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Tindak</a:t>
          </a:r>
          <a:r>
            <a:rPr lang="en-US" b="1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b="1" dirty="0" err="1" smtClean="0">
              <a:solidFill>
                <a:schemeClr val="tx2">
                  <a:lumMod val="25000"/>
                </a:schemeClr>
              </a:solidFill>
            </a:rPr>
            <a:t>Lanjut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05043DEB-09B3-42A3-A06B-1EA828AF7A52}" type="parTrans" cxnId="{D36B2817-9D4A-4B32-BBC0-CDABC6D1A829}">
      <dgm:prSet/>
      <dgm:spPr/>
    </dgm:pt>
    <dgm:pt modelId="{6719C369-1E29-490C-A5ED-8195B5504ADC}" type="sibTrans" cxnId="{D36B2817-9D4A-4B32-BBC0-CDABC6D1A829}">
      <dgm:prSet/>
      <dgm:spPr/>
    </dgm:pt>
    <dgm:pt modelId="{4DBA2DE2-4E96-4DE3-8FB2-2B5C56EC972A}" type="pres">
      <dgm:prSet presAssocID="{6BFA652E-D162-4346-880E-9B4DB0CCE380}" presName="arrowDiagram" presStyleCnt="0">
        <dgm:presLayoutVars>
          <dgm:chMax val="5"/>
          <dgm:dir/>
          <dgm:resizeHandles val="exact"/>
        </dgm:presLayoutVars>
      </dgm:prSet>
      <dgm:spPr/>
    </dgm:pt>
    <dgm:pt modelId="{4C71DB60-6904-4200-9D3B-7AC0566E1E0A}" type="pres">
      <dgm:prSet presAssocID="{6BFA652E-D162-4346-880E-9B4DB0CCE380}" presName="arrow" presStyleLbl="bgShp" presStyleIdx="0" presStyleCnt="1"/>
      <dgm:spPr>
        <a:solidFill>
          <a:srgbClr val="FFFF00"/>
        </a:solidFill>
      </dgm:spPr>
    </dgm:pt>
    <dgm:pt modelId="{B6295237-4C21-44B9-B3A1-78FA9007CC00}" type="pres">
      <dgm:prSet presAssocID="{6BFA652E-D162-4346-880E-9B4DB0CCE380}" presName="arrowDiagram3" presStyleCnt="0"/>
      <dgm:spPr/>
    </dgm:pt>
    <dgm:pt modelId="{76F154B2-6BC7-4DA5-BC0F-CDBD6B674173}" type="pres">
      <dgm:prSet presAssocID="{53412702-5790-42C6-ACB7-4220F32DD60B}" presName="bullet3a" presStyleLbl="node1" presStyleIdx="0" presStyleCnt="3"/>
      <dgm:spPr/>
    </dgm:pt>
    <dgm:pt modelId="{4AC2E01B-C872-45B8-9912-19885BA2BE68}" type="pres">
      <dgm:prSet presAssocID="{53412702-5790-42C6-ACB7-4220F32DD60B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9400D-1820-45FA-86FC-07C05B9C555B}" type="pres">
      <dgm:prSet presAssocID="{1E1B2510-0A29-410E-B46A-CE748CA9F32C}" presName="bullet3b" presStyleLbl="node1" presStyleIdx="1" presStyleCnt="3"/>
      <dgm:spPr/>
    </dgm:pt>
    <dgm:pt modelId="{884D7D2C-543F-4D2F-AA4F-D2D2AEA6ACDF}" type="pres">
      <dgm:prSet presAssocID="{1E1B2510-0A29-410E-B46A-CE748CA9F32C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78CA35-6D1C-43F3-BA2E-259882E8C2EF}" type="pres">
      <dgm:prSet presAssocID="{4933DF4A-FB9E-4A23-A3CE-62D50EF58A4E}" presName="bullet3c" presStyleLbl="node1" presStyleIdx="2" presStyleCnt="3"/>
      <dgm:spPr/>
    </dgm:pt>
    <dgm:pt modelId="{DBEF1BA1-0A9A-4AA4-8C73-35786388536B}" type="pres">
      <dgm:prSet presAssocID="{4933DF4A-FB9E-4A23-A3CE-62D50EF58A4E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D60803-06B5-4932-8C7F-15305046FEB9}" type="presOf" srcId="{EF33BD87-1A01-495C-B9AC-825D73D9C91C}" destId="{884D7D2C-543F-4D2F-AA4F-D2D2AEA6ACDF}" srcOrd="0" destOrd="1" presId="urn:microsoft.com/office/officeart/2005/8/layout/arrow2"/>
    <dgm:cxn modelId="{CE16F9FD-29D3-414B-BFBF-1BC821B3BB61}" srcId="{6BFA652E-D162-4346-880E-9B4DB0CCE380}" destId="{4933DF4A-FB9E-4A23-A3CE-62D50EF58A4E}" srcOrd="2" destOrd="0" parTransId="{2F7ACD3C-31B3-4D5E-9422-543FC30EFD63}" sibTransId="{DE3BB1AC-EDDA-440C-89EC-F320C65B7A04}"/>
    <dgm:cxn modelId="{0BB3FCB3-5B17-48F4-9058-A4BBDEA8AFD6}" srcId="{53412702-5790-42C6-ACB7-4220F32DD60B}" destId="{1EA0F4F4-2762-4678-B541-4A7BA1F7D7A3}" srcOrd="1" destOrd="0" parTransId="{E830FAB1-24B4-491C-A525-44636B92ACE9}" sibTransId="{B4FAD24D-4957-4EB9-9AA3-8B33504D860C}"/>
    <dgm:cxn modelId="{BC631F8D-49A4-4785-8563-7EA73F81E47D}" type="presOf" srcId="{14752F18-8EA9-486D-99DE-2A9457C87C20}" destId="{884D7D2C-543F-4D2F-AA4F-D2D2AEA6ACDF}" srcOrd="0" destOrd="4" presId="urn:microsoft.com/office/officeart/2005/8/layout/arrow2"/>
    <dgm:cxn modelId="{1FBBC2EC-BF06-4711-B460-EC1A285406AC}" type="presOf" srcId="{F69D26D4-4341-48F6-999C-7507815280DD}" destId="{4AC2E01B-C872-45B8-9912-19885BA2BE68}" srcOrd="0" destOrd="1" presId="urn:microsoft.com/office/officeart/2005/8/layout/arrow2"/>
    <dgm:cxn modelId="{E717AEAE-7557-49FC-9EE4-1D3313998235}" srcId="{6BFA652E-D162-4346-880E-9B4DB0CCE380}" destId="{1E1B2510-0A29-410E-B46A-CE748CA9F32C}" srcOrd="1" destOrd="0" parTransId="{83F1BFCF-D3D1-4182-8ADC-5096966826F8}" sibTransId="{3F1B0739-1C26-4161-921A-FE06E423A237}"/>
    <dgm:cxn modelId="{9E68F434-18AD-4B66-A9D0-06F47097E088}" srcId="{1E1B2510-0A29-410E-B46A-CE748CA9F32C}" destId="{14752F18-8EA9-486D-99DE-2A9457C87C20}" srcOrd="3" destOrd="0" parTransId="{15708BF8-B85F-4DDB-89F8-A8111611888C}" sibTransId="{821ACEF6-8D18-4FCF-A4E9-FEEEDEBB6A1F}"/>
    <dgm:cxn modelId="{58B985C1-0DD0-4016-B266-C31A42BA0034}" srcId="{1E1B2510-0A29-410E-B46A-CE748CA9F32C}" destId="{E0BC5FF4-2C6B-40CF-B8EB-217B7789E590}" srcOrd="6" destOrd="0" parTransId="{73F3F518-6612-4FF3-993F-36DC88AEF598}" sibTransId="{5A8DCD20-5A82-46AC-8A9E-F15BCC84D16D}"/>
    <dgm:cxn modelId="{1272B187-779B-4CA7-88A2-044582E934EC}" type="presOf" srcId="{DD4967CE-7F2F-4E21-BAA2-3F82718BA1FF}" destId="{884D7D2C-543F-4D2F-AA4F-D2D2AEA6ACDF}" srcOrd="0" destOrd="2" presId="urn:microsoft.com/office/officeart/2005/8/layout/arrow2"/>
    <dgm:cxn modelId="{4653701F-3DC5-42C7-B8A1-118EC5259C32}" type="presOf" srcId="{89679128-E65D-485B-BB29-1A6029074CDA}" destId="{884D7D2C-543F-4D2F-AA4F-D2D2AEA6ACDF}" srcOrd="0" destOrd="5" presId="urn:microsoft.com/office/officeart/2005/8/layout/arrow2"/>
    <dgm:cxn modelId="{E59DF31B-BDA9-403B-86D2-D27FC4474EF3}" srcId="{6BFA652E-D162-4346-880E-9B4DB0CCE380}" destId="{53412702-5790-42C6-ACB7-4220F32DD60B}" srcOrd="0" destOrd="0" parTransId="{BADA6192-442D-4EF8-8334-215A93534670}" sibTransId="{6E287845-CD53-439B-985C-8832F426F858}"/>
    <dgm:cxn modelId="{C73562AC-B12F-42E2-8434-50111F631BED}" srcId="{1E1B2510-0A29-410E-B46A-CE748CA9F32C}" destId="{DD4967CE-7F2F-4E21-BAA2-3F82718BA1FF}" srcOrd="1" destOrd="0" parTransId="{2F4BE49B-81E3-40F4-9C66-D62A94A12431}" sibTransId="{2BDE78DC-7D31-4441-B015-C3AB8EAE62A1}"/>
    <dgm:cxn modelId="{D36B2817-9D4A-4B32-BBC0-CDABC6D1A829}" srcId="{4933DF4A-FB9E-4A23-A3CE-62D50EF58A4E}" destId="{4A291450-9940-46DC-A84A-A6C25D0BEADE}" srcOrd="2" destOrd="0" parTransId="{05043DEB-09B3-42A3-A06B-1EA828AF7A52}" sibTransId="{6719C369-1E29-490C-A5ED-8195B5504ADC}"/>
    <dgm:cxn modelId="{6BB4FB35-4C2C-46AA-8B0B-E85C9B72A0EA}" srcId="{4933DF4A-FB9E-4A23-A3CE-62D50EF58A4E}" destId="{C7936111-A84F-4A4A-B358-09020503F83D}" srcOrd="1" destOrd="0" parTransId="{7B424F9C-E19C-462A-B5AF-5825162F2F8D}" sibTransId="{38F81DF3-BF11-4E4A-A840-0425CDCE26A5}"/>
    <dgm:cxn modelId="{0A958A4E-33D4-4BA0-A3B0-659761731E08}" type="presOf" srcId="{4933DF4A-FB9E-4A23-A3CE-62D50EF58A4E}" destId="{DBEF1BA1-0A9A-4AA4-8C73-35786388536B}" srcOrd="0" destOrd="0" presId="urn:microsoft.com/office/officeart/2005/8/layout/arrow2"/>
    <dgm:cxn modelId="{7B2A94B7-6B4A-4E0A-9BC2-B1AE1C162AD4}" type="presOf" srcId="{53412702-5790-42C6-ACB7-4220F32DD60B}" destId="{4AC2E01B-C872-45B8-9912-19885BA2BE68}" srcOrd="0" destOrd="0" presId="urn:microsoft.com/office/officeart/2005/8/layout/arrow2"/>
    <dgm:cxn modelId="{2A9F5C1F-E5C7-40E9-918D-234EEE534863}" type="presOf" srcId="{66349BE0-959A-4F7B-A050-66369C8A4D21}" destId="{884D7D2C-543F-4D2F-AA4F-D2D2AEA6ACDF}" srcOrd="0" destOrd="3" presId="urn:microsoft.com/office/officeart/2005/8/layout/arrow2"/>
    <dgm:cxn modelId="{4812609D-7C56-440B-B647-ACC614702ABA}" type="presOf" srcId="{C7936111-A84F-4A4A-B358-09020503F83D}" destId="{DBEF1BA1-0A9A-4AA4-8C73-35786388536B}" srcOrd="0" destOrd="2" presId="urn:microsoft.com/office/officeart/2005/8/layout/arrow2"/>
    <dgm:cxn modelId="{E0429804-B146-41E0-9E95-9391E3FCA766}" srcId="{53412702-5790-42C6-ACB7-4220F32DD60B}" destId="{F69D26D4-4341-48F6-999C-7507815280DD}" srcOrd="0" destOrd="0" parTransId="{C972DA32-ADCA-41B6-8C1F-29AFC7742112}" sibTransId="{1566EAFC-F90B-41C7-9874-CD3BCA06CA7D}"/>
    <dgm:cxn modelId="{BAC776E0-1488-416C-B77C-4D1BA3201AB5}" srcId="{1E1B2510-0A29-410E-B46A-CE748CA9F32C}" destId="{EF33BD87-1A01-495C-B9AC-825D73D9C91C}" srcOrd="0" destOrd="0" parTransId="{34687A6E-4C64-49DB-856F-E4A0B49B3E56}" sibTransId="{2BB2CFFC-2C5C-49E1-BBF5-C5516F2D1C8A}"/>
    <dgm:cxn modelId="{DAF76B34-3228-421F-8C62-A7D578BA264F}" srcId="{1E1B2510-0A29-410E-B46A-CE748CA9F32C}" destId="{82698B0C-B4B7-449D-B1E6-222F22792C63}" srcOrd="5" destOrd="0" parTransId="{3E387B01-911E-4742-81DD-9510CF10BA9C}" sibTransId="{D8E5887D-A226-4EBB-B59C-4AD0DD88DF52}"/>
    <dgm:cxn modelId="{2D04E7C0-6F54-4BC1-9E9B-ACCAC165D9A1}" type="presOf" srcId="{1D3D859B-471B-4E96-AC2C-A1B22EA245C0}" destId="{DBEF1BA1-0A9A-4AA4-8C73-35786388536B}" srcOrd="0" destOrd="1" presId="urn:microsoft.com/office/officeart/2005/8/layout/arrow2"/>
    <dgm:cxn modelId="{FE2DA3EA-C536-45FB-BC4E-637DDFBBCBF6}" type="presOf" srcId="{1EA0F4F4-2762-4678-B541-4A7BA1F7D7A3}" destId="{4AC2E01B-C872-45B8-9912-19885BA2BE68}" srcOrd="0" destOrd="2" presId="urn:microsoft.com/office/officeart/2005/8/layout/arrow2"/>
    <dgm:cxn modelId="{D322EFAC-43F5-4A11-89BB-98732ED35EF7}" type="presOf" srcId="{6BFA652E-D162-4346-880E-9B4DB0CCE380}" destId="{4DBA2DE2-4E96-4DE3-8FB2-2B5C56EC972A}" srcOrd="0" destOrd="0" presId="urn:microsoft.com/office/officeart/2005/8/layout/arrow2"/>
    <dgm:cxn modelId="{8A36B049-D989-4E08-A5F6-93177C8396ED}" type="presOf" srcId="{1E1B2510-0A29-410E-B46A-CE748CA9F32C}" destId="{884D7D2C-543F-4D2F-AA4F-D2D2AEA6ACDF}" srcOrd="0" destOrd="0" presId="urn:microsoft.com/office/officeart/2005/8/layout/arrow2"/>
    <dgm:cxn modelId="{74EFF2C0-0055-4A9E-95EA-2387C91CDE51}" srcId="{1E1B2510-0A29-410E-B46A-CE748CA9F32C}" destId="{66349BE0-959A-4F7B-A050-66369C8A4D21}" srcOrd="2" destOrd="0" parTransId="{CA4F457F-D4CE-4156-A800-D75C3D843D9A}" sibTransId="{03336123-B240-4919-8DCC-F989FC5783DE}"/>
    <dgm:cxn modelId="{CE345C48-AE39-46F7-8BBB-565BAA770156}" type="presOf" srcId="{E0BC5FF4-2C6B-40CF-B8EB-217B7789E590}" destId="{884D7D2C-543F-4D2F-AA4F-D2D2AEA6ACDF}" srcOrd="0" destOrd="7" presId="urn:microsoft.com/office/officeart/2005/8/layout/arrow2"/>
    <dgm:cxn modelId="{3C8478BD-B7B8-4824-97E7-9A2EDC1BB1C1}" type="presOf" srcId="{82698B0C-B4B7-449D-B1E6-222F22792C63}" destId="{884D7D2C-543F-4D2F-AA4F-D2D2AEA6ACDF}" srcOrd="0" destOrd="6" presId="urn:microsoft.com/office/officeart/2005/8/layout/arrow2"/>
    <dgm:cxn modelId="{8673F61A-EEB1-476C-A420-324EDF9C2EEB}" srcId="{1E1B2510-0A29-410E-B46A-CE748CA9F32C}" destId="{89679128-E65D-485B-BB29-1A6029074CDA}" srcOrd="4" destOrd="0" parTransId="{B556D18B-4251-46DF-A775-20767A81A318}" sibTransId="{48890EE6-A02D-47C0-8591-53B33F201B3E}"/>
    <dgm:cxn modelId="{00E5B62F-6B4A-474B-9D94-8DBA97A8B64F}" type="presOf" srcId="{4A291450-9940-46DC-A84A-A6C25D0BEADE}" destId="{DBEF1BA1-0A9A-4AA4-8C73-35786388536B}" srcOrd="0" destOrd="3" presId="urn:microsoft.com/office/officeart/2005/8/layout/arrow2"/>
    <dgm:cxn modelId="{07248586-D091-4E52-A44F-0D08B564C1F5}" srcId="{4933DF4A-FB9E-4A23-A3CE-62D50EF58A4E}" destId="{1D3D859B-471B-4E96-AC2C-A1B22EA245C0}" srcOrd="0" destOrd="0" parTransId="{B32D5536-DBF5-48CA-9C31-46060F9355CC}" sibTransId="{3D92A8E6-DC3E-4873-90A9-3FE2AE453E11}"/>
    <dgm:cxn modelId="{45BDE28C-C1BC-4F97-8FF7-BC5037D61B47}" type="presParOf" srcId="{4DBA2DE2-4E96-4DE3-8FB2-2B5C56EC972A}" destId="{4C71DB60-6904-4200-9D3B-7AC0566E1E0A}" srcOrd="0" destOrd="0" presId="urn:microsoft.com/office/officeart/2005/8/layout/arrow2"/>
    <dgm:cxn modelId="{EE4AB9BC-4DD8-4462-A2A9-A50CDA826C5D}" type="presParOf" srcId="{4DBA2DE2-4E96-4DE3-8FB2-2B5C56EC972A}" destId="{B6295237-4C21-44B9-B3A1-78FA9007CC00}" srcOrd="1" destOrd="0" presId="urn:microsoft.com/office/officeart/2005/8/layout/arrow2"/>
    <dgm:cxn modelId="{4D7FBC15-98AC-4A74-9A05-C084461603D4}" type="presParOf" srcId="{B6295237-4C21-44B9-B3A1-78FA9007CC00}" destId="{76F154B2-6BC7-4DA5-BC0F-CDBD6B674173}" srcOrd="0" destOrd="0" presId="urn:microsoft.com/office/officeart/2005/8/layout/arrow2"/>
    <dgm:cxn modelId="{67F1E560-D9FE-4E90-A0D1-BA67DE844C18}" type="presParOf" srcId="{B6295237-4C21-44B9-B3A1-78FA9007CC00}" destId="{4AC2E01B-C872-45B8-9912-19885BA2BE68}" srcOrd="1" destOrd="0" presId="urn:microsoft.com/office/officeart/2005/8/layout/arrow2"/>
    <dgm:cxn modelId="{F6343824-2374-4986-83CD-76FC6C5C3965}" type="presParOf" srcId="{B6295237-4C21-44B9-B3A1-78FA9007CC00}" destId="{2009400D-1820-45FA-86FC-07C05B9C555B}" srcOrd="2" destOrd="0" presId="urn:microsoft.com/office/officeart/2005/8/layout/arrow2"/>
    <dgm:cxn modelId="{CABFE30B-3CCD-4B3B-A44E-F8E7AEDC810C}" type="presParOf" srcId="{B6295237-4C21-44B9-B3A1-78FA9007CC00}" destId="{884D7D2C-543F-4D2F-AA4F-D2D2AEA6ACDF}" srcOrd="3" destOrd="0" presId="urn:microsoft.com/office/officeart/2005/8/layout/arrow2"/>
    <dgm:cxn modelId="{1A6B5086-660E-4AF9-8918-75EBD7557F22}" type="presParOf" srcId="{B6295237-4C21-44B9-B3A1-78FA9007CC00}" destId="{B878CA35-6D1C-43F3-BA2E-259882E8C2EF}" srcOrd="4" destOrd="0" presId="urn:microsoft.com/office/officeart/2005/8/layout/arrow2"/>
    <dgm:cxn modelId="{11D29C4D-A871-4982-9252-2C3AECB23EA1}" type="presParOf" srcId="{B6295237-4C21-44B9-B3A1-78FA9007CC00}" destId="{DBEF1BA1-0A9A-4AA4-8C73-35786388536B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23E80-D368-411B-ADAB-B8802B85FB4B}">
      <dsp:nvSpPr>
        <dsp:cNvPr id="0" name=""/>
        <dsp:cNvSpPr/>
      </dsp:nvSpPr>
      <dsp:spPr>
        <a:xfrm>
          <a:off x="0" y="245219"/>
          <a:ext cx="607223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D90D2-497A-49F6-A50C-5F65132585D7}">
      <dsp:nvSpPr>
        <dsp:cNvPr id="0" name=""/>
        <dsp:cNvSpPr/>
      </dsp:nvSpPr>
      <dsp:spPr>
        <a:xfrm>
          <a:off x="303611" y="9059"/>
          <a:ext cx="4250561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661" tIns="0" rIns="16066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Profil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Lembaga</a:t>
          </a:r>
          <a:endParaRPr lang="en-US" sz="1600" b="1" kern="1200" dirty="0"/>
        </a:p>
      </dsp:txBody>
      <dsp:txXfrm>
        <a:off x="326668" y="32116"/>
        <a:ext cx="4204447" cy="426206"/>
      </dsp:txXfrm>
    </dsp:sp>
    <dsp:sp modelId="{7EB5229C-FB2F-458E-A6B3-CF08D94A636E}">
      <dsp:nvSpPr>
        <dsp:cNvPr id="0" name=""/>
        <dsp:cNvSpPr/>
      </dsp:nvSpPr>
      <dsp:spPr>
        <a:xfrm>
          <a:off x="0" y="970979"/>
          <a:ext cx="607223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4D751F-CBCB-4E2C-AE43-7694D276D209}">
      <dsp:nvSpPr>
        <dsp:cNvPr id="0" name=""/>
        <dsp:cNvSpPr/>
      </dsp:nvSpPr>
      <dsp:spPr>
        <a:xfrm>
          <a:off x="303611" y="734819"/>
          <a:ext cx="4250561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661" tIns="0" rIns="16066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Identifikasi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Masalah</a:t>
          </a:r>
          <a:endParaRPr lang="en-US" sz="1600" b="1" kern="1200" dirty="0"/>
        </a:p>
      </dsp:txBody>
      <dsp:txXfrm>
        <a:off x="326668" y="757876"/>
        <a:ext cx="4204447" cy="426206"/>
      </dsp:txXfrm>
    </dsp:sp>
    <dsp:sp modelId="{3B634D4D-6C4F-4F57-8D0C-CB49E2506020}">
      <dsp:nvSpPr>
        <dsp:cNvPr id="0" name=""/>
        <dsp:cNvSpPr/>
      </dsp:nvSpPr>
      <dsp:spPr>
        <a:xfrm>
          <a:off x="0" y="1696739"/>
          <a:ext cx="607223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6CB6E-FF7D-4F8E-AF4D-8A313E2AEEA7}">
      <dsp:nvSpPr>
        <dsp:cNvPr id="0" name=""/>
        <dsp:cNvSpPr/>
      </dsp:nvSpPr>
      <dsp:spPr>
        <a:xfrm>
          <a:off x="303611" y="1460579"/>
          <a:ext cx="4250561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661" tIns="0" rIns="16066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Analisis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Masalah</a:t>
          </a:r>
          <a:endParaRPr lang="en-US" sz="1600" b="1" kern="1200" dirty="0"/>
        </a:p>
      </dsp:txBody>
      <dsp:txXfrm>
        <a:off x="326668" y="1483636"/>
        <a:ext cx="4204447" cy="426206"/>
      </dsp:txXfrm>
    </dsp:sp>
    <dsp:sp modelId="{A97C286E-C71E-44BE-860F-2F65B4C7B1BA}">
      <dsp:nvSpPr>
        <dsp:cNvPr id="0" name=""/>
        <dsp:cNvSpPr/>
      </dsp:nvSpPr>
      <dsp:spPr>
        <a:xfrm>
          <a:off x="0" y="2422499"/>
          <a:ext cx="607223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1A173C-24F5-46AA-8EE4-EE91226748BF}">
      <dsp:nvSpPr>
        <dsp:cNvPr id="0" name=""/>
        <dsp:cNvSpPr/>
      </dsp:nvSpPr>
      <dsp:spPr>
        <a:xfrm>
          <a:off x="303611" y="2186339"/>
          <a:ext cx="4250561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661" tIns="0" rIns="16066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Alternatif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Pemecahan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Masalah</a:t>
          </a:r>
          <a:endParaRPr lang="en-US" sz="1600" b="1" kern="1200" dirty="0"/>
        </a:p>
      </dsp:txBody>
      <dsp:txXfrm>
        <a:off x="326668" y="2209396"/>
        <a:ext cx="4204447" cy="426206"/>
      </dsp:txXfrm>
    </dsp:sp>
    <dsp:sp modelId="{ED5A1A97-9FE1-48F8-86B8-34625E956ED4}">
      <dsp:nvSpPr>
        <dsp:cNvPr id="0" name=""/>
        <dsp:cNvSpPr/>
      </dsp:nvSpPr>
      <dsp:spPr>
        <a:xfrm>
          <a:off x="0" y="3148259"/>
          <a:ext cx="607223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8E294-07CA-4EA4-B920-84CB8D1510B5}">
      <dsp:nvSpPr>
        <dsp:cNvPr id="0" name=""/>
        <dsp:cNvSpPr/>
      </dsp:nvSpPr>
      <dsp:spPr>
        <a:xfrm>
          <a:off x="303611" y="2912099"/>
          <a:ext cx="4250561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661" tIns="0" rIns="16066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Implementasi</a:t>
          </a:r>
          <a:endParaRPr lang="en-US" sz="1600" b="1" kern="1200" dirty="0"/>
        </a:p>
      </dsp:txBody>
      <dsp:txXfrm>
        <a:off x="326668" y="2935156"/>
        <a:ext cx="4204447" cy="426206"/>
      </dsp:txXfrm>
    </dsp:sp>
    <dsp:sp modelId="{6187AE57-3FF7-4BD0-A702-EF3E85EF0FC2}">
      <dsp:nvSpPr>
        <dsp:cNvPr id="0" name=""/>
        <dsp:cNvSpPr/>
      </dsp:nvSpPr>
      <dsp:spPr>
        <a:xfrm>
          <a:off x="0" y="3874020"/>
          <a:ext cx="607223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FA56B-1A4B-422E-BA3F-FE2C60A52CCE}">
      <dsp:nvSpPr>
        <dsp:cNvPr id="0" name=""/>
        <dsp:cNvSpPr/>
      </dsp:nvSpPr>
      <dsp:spPr>
        <a:xfrm>
          <a:off x="303611" y="3637860"/>
          <a:ext cx="4250561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661" tIns="0" rIns="16066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Evaluasi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dan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Tindak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Lanjut</a:t>
          </a:r>
          <a:endParaRPr lang="en-US" sz="1600" b="1" kern="1200" dirty="0"/>
        </a:p>
      </dsp:txBody>
      <dsp:txXfrm>
        <a:off x="326668" y="3660917"/>
        <a:ext cx="4204447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6DD27-F652-4033-A8F4-527548AD1483}">
      <dsp:nvSpPr>
        <dsp:cNvPr id="0" name=""/>
        <dsp:cNvSpPr/>
      </dsp:nvSpPr>
      <dsp:spPr>
        <a:xfrm rot="5400000">
          <a:off x="-101254" y="103436"/>
          <a:ext cx="675033" cy="47252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238443"/>
        <a:ext cx="472523" cy="202510"/>
      </dsp:txXfrm>
    </dsp:sp>
    <dsp:sp modelId="{AC25EC6A-FEB1-4DEB-9B2A-293C3730F8BF}">
      <dsp:nvSpPr>
        <dsp:cNvPr id="0" name=""/>
        <dsp:cNvSpPr/>
      </dsp:nvSpPr>
      <dsp:spPr>
        <a:xfrm rot="5400000">
          <a:off x="4446031" y="-3971326"/>
          <a:ext cx="438771" cy="838578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Terbatasnya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kualifikasi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kompetensi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pendidik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serta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peranserta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masyarakat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dalam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penyelenggaraan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pendidikan</a:t>
          </a:r>
          <a:endParaRPr lang="en-US" sz="1500" kern="1200" dirty="0"/>
        </a:p>
      </dsp:txBody>
      <dsp:txXfrm rot="-5400000">
        <a:off x="472523" y="23601"/>
        <a:ext cx="8364369" cy="395933"/>
      </dsp:txXfrm>
    </dsp:sp>
    <dsp:sp modelId="{3B28BD7F-08CE-4A6E-A2D9-4DCAD7CDF01D}">
      <dsp:nvSpPr>
        <dsp:cNvPr id="0" name=""/>
        <dsp:cNvSpPr/>
      </dsp:nvSpPr>
      <dsp:spPr>
        <a:xfrm rot="5400000">
          <a:off x="-101254" y="692677"/>
          <a:ext cx="675033" cy="47252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827684"/>
        <a:ext cx="472523" cy="202510"/>
      </dsp:txXfrm>
    </dsp:sp>
    <dsp:sp modelId="{7CD2D8E7-CACD-4B8B-984A-4FA1A25BCFB2}">
      <dsp:nvSpPr>
        <dsp:cNvPr id="0" name=""/>
        <dsp:cNvSpPr/>
      </dsp:nvSpPr>
      <dsp:spPr>
        <a:xfrm rot="5400000">
          <a:off x="4446031" y="-3382085"/>
          <a:ext cx="438771" cy="838578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Guru kelas, laboran, pustakawan, tenaga  tata usaha,  tenaga teknis di UPT Kecamatan, dan penjaga sekolah belum terpenuhi</a:t>
          </a:r>
          <a:endParaRPr lang="en-US" sz="1500" kern="1200" dirty="0"/>
        </a:p>
      </dsp:txBody>
      <dsp:txXfrm rot="-5400000">
        <a:off x="472523" y="612842"/>
        <a:ext cx="8364369" cy="395933"/>
      </dsp:txXfrm>
    </dsp:sp>
    <dsp:sp modelId="{CCE185ED-6541-4C46-9703-DC80FBD19669}">
      <dsp:nvSpPr>
        <dsp:cNvPr id="0" name=""/>
        <dsp:cNvSpPr/>
      </dsp:nvSpPr>
      <dsp:spPr>
        <a:xfrm rot="5400000">
          <a:off x="-101254" y="1281918"/>
          <a:ext cx="675033" cy="47252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1416925"/>
        <a:ext cx="472523" cy="202510"/>
      </dsp:txXfrm>
    </dsp:sp>
    <dsp:sp modelId="{4DB617F1-E9C6-4009-B137-587C698093FD}">
      <dsp:nvSpPr>
        <dsp:cNvPr id="0" name=""/>
        <dsp:cNvSpPr/>
      </dsp:nvSpPr>
      <dsp:spPr>
        <a:xfrm rot="5400000">
          <a:off x="4446031" y="-2792844"/>
          <a:ext cx="438771" cy="838578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Kemampuan penyelenggaraan pendidikan belum maksimal</a:t>
          </a:r>
          <a:endParaRPr lang="en-US" sz="1500" kern="1200" dirty="0"/>
        </a:p>
      </dsp:txBody>
      <dsp:txXfrm rot="-5400000">
        <a:off x="472523" y="1202083"/>
        <a:ext cx="8364369" cy="395933"/>
      </dsp:txXfrm>
    </dsp:sp>
    <dsp:sp modelId="{626209AF-B0BC-42B3-BF09-5DD2D6697BD5}">
      <dsp:nvSpPr>
        <dsp:cNvPr id="0" name=""/>
        <dsp:cNvSpPr/>
      </dsp:nvSpPr>
      <dsp:spPr>
        <a:xfrm rot="5400000">
          <a:off x="-101254" y="1871159"/>
          <a:ext cx="675033" cy="47252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2006166"/>
        <a:ext cx="472523" cy="202510"/>
      </dsp:txXfrm>
    </dsp:sp>
    <dsp:sp modelId="{C65341F1-032B-4E3F-B6E5-ABFFD497AF0B}">
      <dsp:nvSpPr>
        <dsp:cNvPr id="0" name=""/>
        <dsp:cNvSpPr/>
      </dsp:nvSpPr>
      <dsp:spPr>
        <a:xfrm rot="5400000">
          <a:off x="4446031" y="-2203604"/>
          <a:ext cx="438771" cy="838578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Penyelenggaraan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pendidikan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belum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efisien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efektif</a:t>
          </a:r>
          <a:endParaRPr lang="en-US" sz="1500" kern="1200" dirty="0"/>
        </a:p>
      </dsp:txBody>
      <dsp:txXfrm rot="-5400000">
        <a:off x="472523" y="1791323"/>
        <a:ext cx="8364369" cy="395933"/>
      </dsp:txXfrm>
    </dsp:sp>
    <dsp:sp modelId="{73633CDB-A2BC-4D56-8031-A0F36A80D22C}">
      <dsp:nvSpPr>
        <dsp:cNvPr id="0" name=""/>
        <dsp:cNvSpPr/>
      </dsp:nvSpPr>
      <dsp:spPr>
        <a:xfrm rot="5400000">
          <a:off x="-101254" y="2460400"/>
          <a:ext cx="675033" cy="47252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2595407"/>
        <a:ext cx="472523" cy="202510"/>
      </dsp:txXfrm>
    </dsp:sp>
    <dsp:sp modelId="{215A6661-F526-4A03-8F86-DE7E0F5EF65F}">
      <dsp:nvSpPr>
        <dsp:cNvPr id="0" name=""/>
        <dsp:cNvSpPr/>
      </dsp:nvSpPr>
      <dsp:spPr>
        <a:xfrm rot="5400000">
          <a:off x="4446031" y="-1614363"/>
          <a:ext cx="438771" cy="838578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Mutu pendidikan belum merata</a:t>
          </a:r>
          <a:endParaRPr lang="en-US" sz="1500" kern="1200" dirty="0"/>
        </a:p>
      </dsp:txBody>
      <dsp:txXfrm rot="-5400000">
        <a:off x="472523" y="2380564"/>
        <a:ext cx="8364369" cy="395933"/>
      </dsp:txXfrm>
    </dsp:sp>
    <dsp:sp modelId="{F3A5D09F-C4F3-492B-96E0-ADAF500FBF1D}">
      <dsp:nvSpPr>
        <dsp:cNvPr id="0" name=""/>
        <dsp:cNvSpPr/>
      </dsp:nvSpPr>
      <dsp:spPr>
        <a:xfrm rot="5400000">
          <a:off x="-101254" y="3049640"/>
          <a:ext cx="675033" cy="47252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bg1"/>
            </a:solidFill>
          </a:endParaRPr>
        </a:p>
      </dsp:txBody>
      <dsp:txXfrm rot="-5400000">
        <a:off x="2" y="3184647"/>
        <a:ext cx="472523" cy="202510"/>
      </dsp:txXfrm>
    </dsp:sp>
    <dsp:sp modelId="{0BB1FAFC-554F-4340-8427-E4A7EB4BFAC9}">
      <dsp:nvSpPr>
        <dsp:cNvPr id="0" name=""/>
        <dsp:cNvSpPr/>
      </dsp:nvSpPr>
      <dsp:spPr>
        <a:xfrm rot="5400000">
          <a:off x="4446031" y="-1025122"/>
          <a:ext cx="438771" cy="838578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Program pendidikan ketrampilan belum sesuai dengan kebutuhan  pasar kerja</a:t>
          </a:r>
          <a:endParaRPr lang="en-US" sz="1500" kern="1200" dirty="0" smtClean="0"/>
        </a:p>
      </dsp:txBody>
      <dsp:txXfrm rot="-5400000">
        <a:off x="472523" y="2969805"/>
        <a:ext cx="8364369" cy="395933"/>
      </dsp:txXfrm>
    </dsp:sp>
    <dsp:sp modelId="{B1AD5E16-98FF-4047-BFB9-B728F5096829}">
      <dsp:nvSpPr>
        <dsp:cNvPr id="0" name=""/>
        <dsp:cNvSpPr/>
      </dsp:nvSpPr>
      <dsp:spPr>
        <a:xfrm rot="5400000">
          <a:off x="-101254" y="3638881"/>
          <a:ext cx="675033" cy="47252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3773888"/>
        <a:ext cx="472523" cy="202510"/>
      </dsp:txXfrm>
    </dsp:sp>
    <dsp:sp modelId="{C9C79C7C-0EA0-4F87-ADDE-918DD13B8428}">
      <dsp:nvSpPr>
        <dsp:cNvPr id="0" name=""/>
        <dsp:cNvSpPr/>
      </dsp:nvSpPr>
      <dsp:spPr>
        <a:xfrm rot="5400000">
          <a:off x="4446031" y="-435881"/>
          <a:ext cx="438771" cy="838578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Pelaksanaan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kurikulum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baru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belum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maksimal</a:t>
          </a:r>
          <a:r>
            <a:rPr lang="en-US" sz="1500" kern="1200" dirty="0" smtClean="0"/>
            <a:t> </a:t>
          </a:r>
          <a:endParaRPr lang="en-US" sz="1500" kern="1200" dirty="0"/>
        </a:p>
      </dsp:txBody>
      <dsp:txXfrm rot="-5400000">
        <a:off x="472523" y="3559046"/>
        <a:ext cx="8364369" cy="3959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7EA34-4A6C-4E00-9696-DD0EC65ACC86}">
      <dsp:nvSpPr>
        <dsp:cNvPr id="0" name=""/>
        <dsp:cNvSpPr/>
      </dsp:nvSpPr>
      <dsp:spPr>
        <a:xfrm>
          <a:off x="2748693" y="472916"/>
          <a:ext cx="3646612" cy="3646612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141C4-3459-4479-8BDF-8D8F06AAFB36}">
      <dsp:nvSpPr>
        <dsp:cNvPr id="0" name=""/>
        <dsp:cNvSpPr/>
      </dsp:nvSpPr>
      <dsp:spPr>
        <a:xfrm>
          <a:off x="2748693" y="472916"/>
          <a:ext cx="3646612" cy="3646612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4">
            <a:hueOff val="5613734"/>
            <a:satOff val="-31040"/>
            <a:lumOff val="-2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5C763-1E8A-4BC1-B756-33BAC7DCFE8A}">
      <dsp:nvSpPr>
        <dsp:cNvPr id="0" name=""/>
        <dsp:cNvSpPr/>
      </dsp:nvSpPr>
      <dsp:spPr>
        <a:xfrm>
          <a:off x="2748693" y="472916"/>
          <a:ext cx="3646612" cy="3646612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8619B-E03B-45A1-880A-8DE90427501E}">
      <dsp:nvSpPr>
        <dsp:cNvPr id="0" name=""/>
        <dsp:cNvSpPr/>
      </dsp:nvSpPr>
      <dsp:spPr>
        <a:xfrm>
          <a:off x="2748693" y="472916"/>
          <a:ext cx="3646612" cy="3646612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4">
            <a:hueOff val="1871245"/>
            <a:satOff val="-10347"/>
            <a:lumOff val="-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7FA16-F446-40CF-8E9E-925E2BF739BF}">
      <dsp:nvSpPr>
        <dsp:cNvPr id="0" name=""/>
        <dsp:cNvSpPr/>
      </dsp:nvSpPr>
      <dsp:spPr>
        <a:xfrm>
          <a:off x="2748693" y="472916"/>
          <a:ext cx="3646612" cy="3646612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0F7C8-70BB-4FD1-A1C5-5C0FCF30A9E7}">
      <dsp:nvSpPr>
        <dsp:cNvPr id="0" name=""/>
        <dsp:cNvSpPr/>
      </dsp:nvSpPr>
      <dsp:spPr>
        <a:xfrm>
          <a:off x="3482000" y="1599998"/>
          <a:ext cx="2179998" cy="13924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/>
        </a:p>
      </dsp:txBody>
      <dsp:txXfrm>
        <a:off x="3801253" y="1803917"/>
        <a:ext cx="1541492" cy="984610"/>
      </dsp:txXfrm>
    </dsp:sp>
    <dsp:sp modelId="{8EBE0A3B-CA55-41BD-9A49-EF387BDEF91D}">
      <dsp:nvSpPr>
        <dsp:cNvPr id="0" name=""/>
        <dsp:cNvSpPr/>
      </dsp:nvSpPr>
      <dsp:spPr>
        <a:xfrm>
          <a:off x="3739555" y="73202"/>
          <a:ext cx="1664889" cy="8840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SULIT MENCARI DATA</a:t>
          </a:r>
          <a:endParaRPr lang="en-US" sz="1200" b="0" kern="1200" dirty="0"/>
        </a:p>
      </dsp:txBody>
      <dsp:txXfrm>
        <a:off x="3983372" y="202667"/>
        <a:ext cx="1177255" cy="625109"/>
      </dsp:txXfrm>
    </dsp:sp>
    <dsp:sp modelId="{3A9E16D3-1708-47B3-B463-3F6016392FDC}">
      <dsp:nvSpPr>
        <dsp:cNvPr id="0" name=""/>
        <dsp:cNvSpPr/>
      </dsp:nvSpPr>
      <dsp:spPr>
        <a:xfrm>
          <a:off x="5433387" y="1303843"/>
          <a:ext cx="1664889" cy="884039"/>
        </a:xfrm>
        <a:prstGeom prst="ellipse">
          <a:avLst/>
        </a:prstGeom>
        <a:solidFill>
          <a:schemeClr val="accent4">
            <a:hueOff val="1871245"/>
            <a:satOff val="-10347"/>
            <a:lumOff val="-8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DATA YANG BANYAK</a:t>
          </a:r>
          <a:endParaRPr lang="en-US" sz="1200" b="1" kern="1200" dirty="0"/>
        </a:p>
      </dsp:txBody>
      <dsp:txXfrm>
        <a:off x="5677204" y="1433308"/>
        <a:ext cx="1177255" cy="625109"/>
      </dsp:txXfrm>
    </dsp:sp>
    <dsp:sp modelId="{FD6E9934-A713-4DF5-B903-8455D47DDFD4}">
      <dsp:nvSpPr>
        <dsp:cNvPr id="0" name=""/>
        <dsp:cNvSpPr/>
      </dsp:nvSpPr>
      <dsp:spPr>
        <a:xfrm>
          <a:off x="4786401" y="3295062"/>
          <a:ext cx="1664889" cy="884039"/>
        </a:xfrm>
        <a:prstGeom prst="ellipse">
          <a:avLst/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APLIKASI YANG KOMPLEKS</a:t>
          </a:r>
          <a:endParaRPr lang="en-US" sz="1200" b="1" kern="1200" dirty="0"/>
        </a:p>
      </dsp:txBody>
      <dsp:txXfrm>
        <a:off x="5030218" y="3424527"/>
        <a:ext cx="1177255" cy="625109"/>
      </dsp:txXfrm>
    </dsp:sp>
    <dsp:sp modelId="{C9F59147-5E7F-4CD4-AE5E-B1635E2C227E}">
      <dsp:nvSpPr>
        <dsp:cNvPr id="0" name=""/>
        <dsp:cNvSpPr/>
      </dsp:nvSpPr>
      <dsp:spPr>
        <a:xfrm>
          <a:off x="2692709" y="3295062"/>
          <a:ext cx="1664889" cy="884039"/>
        </a:xfrm>
        <a:prstGeom prst="ellipse">
          <a:avLst/>
        </a:prstGeom>
        <a:solidFill>
          <a:schemeClr val="accent4">
            <a:hueOff val="5613734"/>
            <a:satOff val="-31040"/>
            <a:lumOff val="-26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KETERBATASAN KEMAMPUAN PEGAWAI </a:t>
          </a:r>
          <a:endParaRPr lang="en-US" sz="1200" b="1" kern="1200" dirty="0"/>
        </a:p>
      </dsp:txBody>
      <dsp:txXfrm>
        <a:off x="2936526" y="3424527"/>
        <a:ext cx="1177255" cy="625109"/>
      </dsp:txXfrm>
    </dsp:sp>
    <dsp:sp modelId="{D29CB3E7-14C0-4349-973A-12D4B789A8B7}">
      <dsp:nvSpPr>
        <dsp:cNvPr id="0" name=""/>
        <dsp:cNvSpPr/>
      </dsp:nvSpPr>
      <dsp:spPr>
        <a:xfrm>
          <a:off x="2045722" y="1303843"/>
          <a:ext cx="1664889" cy="884039"/>
        </a:xfrm>
        <a:prstGeom prst="ellipse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TIDAK ADA PEMBARUAN/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UPDATE</a:t>
          </a:r>
          <a:endParaRPr lang="en-US" sz="1200" b="1" kern="1200" dirty="0"/>
        </a:p>
      </dsp:txBody>
      <dsp:txXfrm>
        <a:off x="2289539" y="1433308"/>
        <a:ext cx="1177255" cy="6251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0585C-8DFA-4C13-A8C1-398C060F48EB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Database</a:t>
          </a:r>
          <a:endParaRPr lang="en-US" sz="3500" kern="1200" dirty="0"/>
        </a:p>
      </dsp:txBody>
      <dsp:txXfrm rot="5400000">
        <a:off x="0" y="0"/>
        <a:ext cx="3048000" cy="1524000"/>
      </dsp:txXfrm>
    </dsp:sp>
    <dsp:sp modelId="{5BBDADC3-5E2A-42E2-9A0A-093B4845D976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shade val="50000"/>
            <a:hueOff val="64498"/>
            <a:satOff val="8709"/>
            <a:lumOff val="1724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Fleksibel</a:t>
          </a:r>
          <a:endParaRPr lang="en-US" sz="3500" kern="1200" dirty="0"/>
        </a:p>
      </dsp:txBody>
      <dsp:txXfrm>
        <a:off x="3048000" y="0"/>
        <a:ext cx="3048000" cy="1524000"/>
      </dsp:txXfrm>
    </dsp:sp>
    <dsp:sp modelId="{F637F9FD-3A84-40A6-82CE-1BCAE640A809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shade val="50000"/>
            <a:hueOff val="128995"/>
            <a:satOff val="17418"/>
            <a:lumOff val="344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Layout</a:t>
          </a:r>
          <a:endParaRPr lang="en-US" sz="3500" kern="1200" dirty="0"/>
        </a:p>
      </dsp:txBody>
      <dsp:txXfrm rot="10800000">
        <a:off x="0" y="2539999"/>
        <a:ext cx="3048000" cy="1524000"/>
      </dsp:txXfrm>
    </dsp:sp>
    <dsp:sp modelId="{8FEA4677-CA90-4A7D-9649-A05DC43BF7CF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shade val="50000"/>
            <a:hueOff val="64498"/>
            <a:satOff val="8709"/>
            <a:lumOff val="1724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Simple</a:t>
          </a:r>
          <a:endParaRPr lang="en-US" sz="3500" kern="1200" dirty="0"/>
        </a:p>
      </dsp:txBody>
      <dsp:txXfrm rot="-5400000">
        <a:off x="3048000" y="2539999"/>
        <a:ext cx="3048000" cy="1524000"/>
      </dsp:txXfrm>
    </dsp:sp>
    <dsp:sp modelId="{E46C8796-F855-4E2C-866F-AAE82FC9FEC6}">
      <dsp:nvSpPr>
        <dsp:cNvPr id="0" name=""/>
        <dsp:cNvSpPr/>
      </dsp:nvSpPr>
      <dsp:spPr>
        <a:xfrm>
          <a:off x="1690673" y="1389054"/>
          <a:ext cx="2714652" cy="1285890"/>
        </a:xfrm>
        <a:prstGeom prst="roundRect">
          <a:avLst/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>
              <a:solidFill>
                <a:srgbClr val="002060"/>
              </a:solidFill>
            </a:rPr>
            <a:t>MICROSOFT ACCES</a:t>
          </a:r>
          <a:endParaRPr lang="en-US" sz="3500" b="1" kern="1200" dirty="0">
            <a:solidFill>
              <a:srgbClr val="002060"/>
            </a:solidFill>
          </a:endParaRPr>
        </a:p>
      </dsp:txBody>
      <dsp:txXfrm>
        <a:off x="1753445" y="1451826"/>
        <a:ext cx="2589108" cy="11603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1DB60-6904-4200-9D3B-7AC0566E1E0A}">
      <dsp:nvSpPr>
        <dsp:cNvPr id="0" name=""/>
        <dsp:cNvSpPr/>
      </dsp:nvSpPr>
      <dsp:spPr>
        <a:xfrm>
          <a:off x="371477" y="0"/>
          <a:ext cx="6972348" cy="4357718"/>
        </a:xfrm>
        <a:prstGeom prst="swooshArrow">
          <a:avLst>
            <a:gd name="adj1" fmla="val 25000"/>
            <a:gd name="adj2" fmla="val 25000"/>
          </a:avLst>
        </a:prstGeom>
        <a:solidFill>
          <a:srgbClr val="FFFF0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6F154B2-6BC7-4DA5-BC0F-CDBD6B674173}">
      <dsp:nvSpPr>
        <dsp:cNvPr id="0" name=""/>
        <dsp:cNvSpPr/>
      </dsp:nvSpPr>
      <dsp:spPr>
        <a:xfrm>
          <a:off x="1256965" y="3007696"/>
          <a:ext cx="181281" cy="181281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C2E01B-C872-45B8-9912-19885BA2BE68}">
      <dsp:nvSpPr>
        <dsp:cNvPr id="0" name=""/>
        <dsp:cNvSpPr/>
      </dsp:nvSpPr>
      <dsp:spPr>
        <a:xfrm>
          <a:off x="1347606" y="3098337"/>
          <a:ext cx="1624557" cy="1259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5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2">
                  <a:lumMod val="25000"/>
                </a:schemeClr>
              </a:solidFill>
            </a:rPr>
            <a:t>PERSIAPAN</a:t>
          </a:r>
          <a:endParaRPr lang="en-US" sz="16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Konsultasi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dan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Pemantapan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Program</a:t>
          </a:r>
          <a:endParaRPr lang="en-US" sz="12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Pengumpulan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Data</a:t>
          </a:r>
          <a:endParaRPr lang="en-US" sz="1200" b="1" kern="1200" dirty="0">
            <a:solidFill>
              <a:schemeClr val="tx2">
                <a:lumMod val="25000"/>
              </a:schemeClr>
            </a:solidFill>
          </a:endParaRPr>
        </a:p>
      </dsp:txBody>
      <dsp:txXfrm>
        <a:off x="1347606" y="3098337"/>
        <a:ext cx="1624557" cy="1259380"/>
      </dsp:txXfrm>
    </dsp:sp>
    <dsp:sp modelId="{2009400D-1820-45FA-86FC-07C05B9C555B}">
      <dsp:nvSpPr>
        <dsp:cNvPr id="0" name=""/>
        <dsp:cNvSpPr/>
      </dsp:nvSpPr>
      <dsp:spPr>
        <a:xfrm>
          <a:off x="2857119" y="1823269"/>
          <a:ext cx="327700" cy="327700"/>
        </a:xfrm>
        <a:prstGeom prst="ellipse">
          <a:avLst/>
        </a:prstGeom>
        <a:solidFill>
          <a:schemeClr val="accent2">
            <a:shade val="50000"/>
            <a:hueOff val="-301700"/>
            <a:satOff val="3395"/>
            <a:lumOff val="2992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4D7D2C-543F-4D2F-AA4F-D2D2AEA6ACDF}">
      <dsp:nvSpPr>
        <dsp:cNvPr id="0" name=""/>
        <dsp:cNvSpPr/>
      </dsp:nvSpPr>
      <dsp:spPr>
        <a:xfrm>
          <a:off x="3020970" y="1987119"/>
          <a:ext cx="1673363" cy="2370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64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2">
                  <a:lumMod val="25000"/>
                </a:schemeClr>
              </a:solidFill>
            </a:rPr>
            <a:t>PELAKSANAAN</a:t>
          </a:r>
          <a:endParaRPr lang="en-US" sz="16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Membuat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Format Database</a:t>
          </a:r>
          <a:endParaRPr lang="en-US" sz="12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Entri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Database</a:t>
          </a:r>
          <a:r>
            <a:rPr lang="en-US" sz="1200" b="1" i="1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endParaRPr lang="en-US" sz="12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i="1" kern="1200" dirty="0" smtClean="0">
              <a:solidFill>
                <a:schemeClr val="tx2">
                  <a:lumMod val="25000"/>
                </a:schemeClr>
              </a:solidFill>
            </a:rPr>
            <a:t>Cross </a:t>
          </a:r>
          <a:r>
            <a:rPr lang="en-US" sz="1200" b="1" i="1" kern="1200" dirty="0" err="1" smtClean="0">
              <a:solidFill>
                <a:schemeClr val="tx2">
                  <a:lumMod val="25000"/>
                </a:schemeClr>
              </a:solidFill>
            </a:rPr>
            <a:t>Cek</a:t>
          </a:r>
          <a:r>
            <a:rPr lang="en-US" sz="1200" b="1" i="1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Data</a:t>
          </a:r>
          <a:endParaRPr lang="en-US" sz="1200" b="1" i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Pengembangan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Fitur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Database</a:t>
          </a:r>
          <a:endParaRPr lang="en-US" sz="1200" b="1" i="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Koordinasi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dengan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Pembimbing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Dinas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tentang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Output Program</a:t>
          </a:r>
          <a:endParaRPr lang="en-US" sz="1200" b="1" i="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i="0" kern="1200" dirty="0" err="1" smtClean="0">
              <a:solidFill>
                <a:schemeClr val="tx2">
                  <a:lumMod val="25000"/>
                </a:schemeClr>
              </a:solidFill>
            </a:rPr>
            <a:t>Sosialisasi</a:t>
          </a:r>
          <a:r>
            <a:rPr lang="en-US" sz="1200" b="1" i="0" kern="1200" dirty="0" smtClean="0">
              <a:solidFill>
                <a:schemeClr val="tx2">
                  <a:lumMod val="25000"/>
                </a:schemeClr>
              </a:solidFill>
            </a:rPr>
            <a:t> Program</a:t>
          </a:r>
          <a:endParaRPr lang="en-US" sz="1200" b="1" i="0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i="1" kern="1200" dirty="0">
            <a:solidFill>
              <a:schemeClr val="tx2">
                <a:lumMod val="25000"/>
              </a:schemeClr>
            </a:solidFill>
          </a:endParaRPr>
        </a:p>
      </dsp:txBody>
      <dsp:txXfrm>
        <a:off x="3020970" y="1987119"/>
        <a:ext cx="1673363" cy="2370598"/>
      </dsp:txXfrm>
    </dsp:sp>
    <dsp:sp modelId="{B878CA35-6D1C-43F3-BA2E-259882E8C2EF}">
      <dsp:nvSpPr>
        <dsp:cNvPr id="0" name=""/>
        <dsp:cNvSpPr/>
      </dsp:nvSpPr>
      <dsp:spPr>
        <a:xfrm>
          <a:off x="4781488" y="1102502"/>
          <a:ext cx="453202" cy="453202"/>
        </a:xfrm>
        <a:prstGeom prst="ellipse">
          <a:avLst/>
        </a:prstGeom>
        <a:solidFill>
          <a:schemeClr val="accent2">
            <a:shade val="50000"/>
            <a:hueOff val="-301700"/>
            <a:satOff val="3395"/>
            <a:lumOff val="2992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BEF1BA1-0A9A-4AA4-8C73-35786388536B}">
      <dsp:nvSpPr>
        <dsp:cNvPr id="0" name=""/>
        <dsp:cNvSpPr/>
      </dsp:nvSpPr>
      <dsp:spPr>
        <a:xfrm>
          <a:off x="5008089" y="1329103"/>
          <a:ext cx="1673363" cy="302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14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2">
                  <a:lumMod val="25000"/>
                </a:schemeClr>
              </a:solidFill>
            </a:rPr>
            <a:t>EVALUASI</a:t>
          </a:r>
          <a:endParaRPr lang="en-US" sz="16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Evaluasi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Harian</a:t>
          </a:r>
          <a:endParaRPr lang="en-US" sz="12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Evaluasi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Akhir</a:t>
          </a:r>
          <a:endParaRPr lang="en-US" sz="1200" b="1" kern="1200" dirty="0">
            <a:solidFill>
              <a:schemeClr val="tx2">
                <a:lumMod val="25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Tindak</a:t>
          </a:r>
          <a:r>
            <a:rPr lang="en-US" sz="1200" b="1" kern="1200" dirty="0" smtClean="0">
              <a:solidFill>
                <a:schemeClr val="tx2">
                  <a:lumMod val="25000"/>
                </a:schemeClr>
              </a:solidFill>
            </a:rPr>
            <a:t> </a:t>
          </a:r>
          <a:r>
            <a:rPr lang="en-US" sz="1200" b="1" kern="1200" dirty="0" err="1" smtClean="0">
              <a:solidFill>
                <a:schemeClr val="tx2">
                  <a:lumMod val="25000"/>
                </a:schemeClr>
              </a:solidFill>
            </a:rPr>
            <a:t>Lanjut</a:t>
          </a:r>
          <a:endParaRPr lang="en-US" sz="1200" b="1" kern="1200" dirty="0">
            <a:solidFill>
              <a:schemeClr val="tx2">
                <a:lumMod val="25000"/>
              </a:schemeClr>
            </a:solidFill>
          </a:endParaRPr>
        </a:p>
      </dsp:txBody>
      <dsp:txXfrm>
        <a:off x="5008089" y="1329103"/>
        <a:ext cx="1673363" cy="3028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23E5-CF01-4851-89A7-D95889214CA1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11C55-AE28-48B9-B195-AB753CA15C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1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2C8BF6-4B75-45BC-9A78-D56E2A64543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47CA2E-8E81-449E-AC8A-5989079AD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007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err="1" smtClean="0">
                <a:solidFill>
                  <a:schemeClr val="bg1"/>
                </a:solidFill>
              </a:rPr>
              <a:t>Pemetaan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Kemampuan</a:t>
            </a:r>
            <a:r>
              <a:rPr lang="en-US" sz="3600" b="1" dirty="0" smtClean="0">
                <a:solidFill>
                  <a:schemeClr val="bg1"/>
                </a:solidFill>
              </a:rPr>
              <a:t> Guru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TAMAN KANAK-KANAK DAN SEKOLAH DASAR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BERDASARKAN KUALIFIKASI AKADEMI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DINAS PENDIDIKAN PEMUDA DAN OLAHRAGA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err="1" smtClean="0">
                <a:solidFill>
                  <a:schemeClr val="bg1"/>
                </a:solidFill>
              </a:rPr>
              <a:t>kabupaten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sleman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err="1" smtClean="0">
                <a:solidFill>
                  <a:schemeClr val="bg1"/>
                </a:solidFill>
              </a:rPr>
              <a:t>tahun</a:t>
            </a:r>
            <a:r>
              <a:rPr lang="en-US" sz="3600" b="1" dirty="0" smtClean="0">
                <a:solidFill>
                  <a:schemeClr val="bg1"/>
                </a:solidFill>
              </a:rPr>
              <a:t> 2016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 : Oni </a:t>
            </a:r>
            <a:r>
              <a:rPr lang="en-US" dirty="0" err="1" smtClean="0"/>
              <a:t>Johanton</a:t>
            </a:r>
            <a:r>
              <a:rPr lang="en-US" dirty="0" smtClean="0"/>
              <a:t> 13101241018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8572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RANCANGAN PROGRAM PENGALAMAN LAPANGAN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ANALISIS PERMASALAHAN PROGRAM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0" y="1571612"/>
          <a:ext cx="91440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ALTERNATIF PEMECAHAN MASALAH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500174"/>
          <a:ext cx="60960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IMPLEMENTASI PROGRAM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571472" y="1571612"/>
          <a:ext cx="7715304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RANCANGAN FORMAT PENDATAAN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85852" y="1785930"/>
          <a:ext cx="6500859" cy="4000524"/>
        </p:xfrm>
        <a:graphic>
          <a:graphicData uri="http://schemas.openxmlformats.org/drawingml/2006/table">
            <a:tbl>
              <a:tblPr/>
              <a:tblGrid>
                <a:gridCol w="197627"/>
                <a:gridCol w="967327"/>
                <a:gridCol w="852913"/>
                <a:gridCol w="707294"/>
                <a:gridCol w="884117"/>
                <a:gridCol w="842512"/>
                <a:gridCol w="936122"/>
                <a:gridCol w="1112947"/>
              </a:tblGrid>
              <a:tr h="16801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RANCANGAN FORMAT PENDATAAN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014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 PEMETAAN GURU TK SD BERDASARKAN KUALIFIKASI PENDIDIKAN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014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KABUPATEN SLEMAN TAHUN 2016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014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1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NAMA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B5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NAMA GURU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NIP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MATA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KUALIFIKASI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TUGAS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B5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BIDANG KEAHLIAN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</a:tr>
              <a:tr h="1521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LEMBAGA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PELAJARAN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AKADEMI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TAMBAHAN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4" marR="8574" marT="8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MATRIKS PROGRAM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2910" y="1571606"/>
          <a:ext cx="7929617" cy="4286282"/>
        </p:xfrm>
        <a:graphic>
          <a:graphicData uri="http://schemas.openxmlformats.org/drawingml/2006/table">
            <a:tbl>
              <a:tblPr/>
              <a:tblGrid>
                <a:gridCol w="3792025"/>
                <a:gridCol w="348622"/>
                <a:gridCol w="348622"/>
                <a:gridCol w="348622"/>
                <a:gridCol w="348622"/>
                <a:gridCol w="348622"/>
                <a:gridCol w="348622"/>
                <a:gridCol w="348622"/>
                <a:gridCol w="348622"/>
                <a:gridCol w="1348616"/>
              </a:tblGrid>
              <a:tr h="19483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PEMATAAN KEMAMPUAN GURU TK DAN SD BERDASARKAN KUALIFIKASI AKADEMI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KABUPATEN SLEMAN TAHUN 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83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Nama Kegiatan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Jadwal Kegiatan Perminggu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Keterangan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8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Juli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Agustus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September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Persiapan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nn-NO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a. Koordinasi dan konsultasi dengan Kepala Seksi dan Staff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b. Pengumpulan Data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Pelaksanaan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a. Pembuatan format pendataan di Ms. Acces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b. Entri database di Ms. Acces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c. Cross cek data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d. Pembuatan Aplikasi dan penembangan fitur Ms. Acces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e. Koordinasi Hasil Program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nn-NO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e. Menerangkan mekanisme dan prosedur program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Evaluasi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a. Evaluasi Harian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b. Analisis Hasil Program dan penggunaan oleh pegawai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c. Pemecahan kendala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4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d. Tindak lanjut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Jumlah Jam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bg1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128 jam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7286644" y="2786058"/>
            <a:ext cx="1262349" cy="271464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 err="1">
                <a:latin typeface="Times New Roman" pitchFamily="18" charset="0"/>
                <a:cs typeface="Times New Roman" pitchFamily="18" charset="0"/>
              </a:rPr>
              <a:t>Jadwal</a:t>
            </a:r>
            <a:r>
              <a:rPr lang="en-US" sz="1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1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>
                <a:latin typeface="Times New Roman" pitchFamily="18" charset="0"/>
                <a:cs typeface="Times New Roman" pitchFamily="18" charset="0"/>
              </a:rPr>
              <a:t>berubah</a:t>
            </a:r>
            <a:r>
              <a:rPr lang="en-US" sz="1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>
                <a:latin typeface="Times New Roman" pitchFamily="18" charset="0"/>
                <a:cs typeface="Times New Roman" pitchFamily="18" charset="0"/>
              </a:rPr>
              <a:t>sewaktu-waktu</a:t>
            </a:r>
            <a:r>
              <a:rPr lang="en-US" sz="1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>
                <a:latin typeface="Times New Roman" pitchFamily="18" charset="0"/>
                <a:cs typeface="Times New Roman" pitchFamily="18" charset="0"/>
              </a:rPr>
              <a:t>menyesuaikan</a:t>
            </a:r>
            <a:r>
              <a:rPr lang="en-US" sz="1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endParaRPr lang="en-US" sz="1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APLIKASI ACCES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Microsoft Access - Database1 : Database (Access 2007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49" y="1700808"/>
            <a:ext cx="8339408" cy="410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POKOK BAHASAN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57158" y="1643050"/>
          <a:ext cx="607223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PROFIL LEMBAGA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86256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Dinas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Pendidikan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Pemuda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Olahraga</a:t>
            </a:r>
            <a:r>
              <a:rPr lang="en-US" b="1" dirty="0" smtClean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Kabupaten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Sleman</a:t>
            </a:r>
            <a:r>
              <a:rPr lang="en-US" b="1" dirty="0" smtClean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Jl. </a:t>
            </a:r>
            <a:r>
              <a:rPr lang="en-US" b="1" dirty="0" err="1" smtClean="0">
                <a:solidFill>
                  <a:schemeClr val="bg1"/>
                </a:solidFill>
              </a:rPr>
              <a:t>Parasamya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Beran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Tridadi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Sleman</a:t>
            </a:r>
            <a:r>
              <a:rPr lang="en-US" b="1" dirty="0" smtClean="0">
                <a:solidFill>
                  <a:schemeClr val="bg1"/>
                </a:solidFill>
              </a:rPr>
              <a:t> 55511</a:t>
            </a:r>
          </a:p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Telp</a:t>
            </a:r>
            <a:r>
              <a:rPr lang="en-US" b="1" dirty="0" smtClean="0">
                <a:solidFill>
                  <a:schemeClr val="bg1"/>
                </a:solidFill>
              </a:rPr>
              <a:t>. 0274 -868512 </a:t>
            </a:r>
            <a:r>
              <a:rPr lang="en-US" b="1" dirty="0" err="1" smtClean="0">
                <a:solidFill>
                  <a:schemeClr val="bg1"/>
                </a:solidFill>
              </a:rPr>
              <a:t>Faks</a:t>
            </a:r>
            <a:r>
              <a:rPr lang="en-US" b="1" dirty="0" smtClean="0">
                <a:solidFill>
                  <a:schemeClr val="bg1"/>
                </a:solidFill>
              </a:rPr>
              <a:t> 0274-868512 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Email: dikpora@slemankab.go.id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logo_Kabupaten_Sleman-257x3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1571612"/>
            <a:ext cx="2009781" cy="24242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PROFIL LEMBAGA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</a:rPr>
              <a:t>VISI :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b="1" i="1" dirty="0" err="1" smtClean="0">
                <a:solidFill>
                  <a:schemeClr val="bg1"/>
                </a:solidFill>
              </a:rPr>
              <a:t>Terwujudnya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</a:rPr>
              <a:t>insan</a:t>
            </a:r>
            <a:r>
              <a:rPr lang="en-US" sz="2000" b="1" i="1" dirty="0" smtClean="0">
                <a:solidFill>
                  <a:schemeClr val="bg1"/>
                </a:solidFill>
              </a:rPr>
              <a:t> yang </a:t>
            </a:r>
            <a:r>
              <a:rPr lang="en-US" sz="2000" b="1" i="1" dirty="0" err="1" smtClean="0">
                <a:solidFill>
                  <a:schemeClr val="bg1"/>
                </a:solidFill>
              </a:rPr>
              <a:t>berkualitas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</a:rPr>
              <a:t>dan</a:t>
            </a:r>
            <a:r>
              <a:rPr lang="en-U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</a:rPr>
              <a:t>berbudaya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 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 </a:t>
            </a:r>
            <a:r>
              <a:rPr lang="en-US" sz="2000" b="1" dirty="0" smtClean="0">
                <a:solidFill>
                  <a:schemeClr val="bg1"/>
                </a:solidFill>
              </a:rPr>
              <a:t>MISI :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Meningkatkan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akses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pemerataankualitas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pendidikan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Meningkatkan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pemberdayaan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pemuda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pembinaan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olahraga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Meningkatkan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klualitas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layanan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pendidikan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pemuda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olahraga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serta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peran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masyarakat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dalam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pembangunan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bidang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pendidikan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en-US" sz="2000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PROFIL LEMBAGA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71612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Kedudukan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Dinas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merupakan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unsur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pelaksana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pemerintah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daerah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dipimpin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oleh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kepala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dinas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berkedudukan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bawah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bertanggung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jawab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kepada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Bupati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melalui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Sekretaris</a:t>
            </a:r>
            <a:r>
              <a:rPr lang="en-US" dirty="0" smtClean="0">
                <a:solidFill>
                  <a:schemeClr val="bg1"/>
                </a:solidFill>
              </a:rPr>
              <a:t> Daerah.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err="1" smtClean="0">
                <a:solidFill>
                  <a:schemeClr val="bg1"/>
                </a:solidFill>
              </a:rPr>
              <a:t>Tugas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Pokok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Dinas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mempunyai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tugas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melaksanakan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penyelenggaraan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pemerintahan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daerah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bidang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err="1" smtClean="0">
                <a:solidFill>
                  <a:schemeClr val="bg1"/>
                </a:solidFill>
              </a:rPr>
              <a:t>Fungsi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Dinas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melaksanakan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tugas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menyelenggarakan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fungsi</a:t>
            </a:r>
            <a:r>
              <a:rPr lang="en-US" dirty="0" smtClean="0">
                <a:solidFill>
                  <a:schemeClr val="bg1"/>
                </a:solidFill>
              </a:rPr>
              <a:t> :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/>
                </a:solidFill>
              </a:rPr>
              <a:t>Perumusan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kebijakan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teknis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bidang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 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/>
                </a:solidFill>
              </a:rPr>
              <a:t>Pelaksanaan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tugas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bidang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/>
                </a:solidFill>
              </a:rPr>
              <a:t>Penyelenggaraan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pelayanan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umum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bidang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/>
                </a:solidFill>
              </a:rPr>
              <a:t>Pembinaan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pengembangan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/>
                </a:solidFill>
              </a:rPr>
              <a:t>Pelaksanaan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tugas</a:t>
            </a:r>
            <a:r>
              <a:rPr lang="en-US" dirty="0" smtClean="0">
                <a:solidFill>
                  <a:schemeClr val="bg1"/>
                </a:solidFill>
              </a:rPr>
              <a:t> lain yang </a:t>
            </a:r>
            <a:r>
              <a:rPr lang="en-US" dirty="0" err="1" smtClean="0">
                <a:solidFill>
                  <a:schemeClr val="bg1"/>
                </a:solidFill>
              </a:rPr>
              <a:t>diberikan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oleh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Bupati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sesuai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tugas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fungsinya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PROFIL LEMBAGA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71612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err="1" smtClean="0">
                <a:solidFill>
                  <a:schemeClr val="bg1"/>
                </a:solidFill>
              </a:rPr>
              <a:t>Pegawai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Dinas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Jumlah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pegawai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pegawai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dinas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pemuda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olahraga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kabupaten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sleman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berdasarkan</a:t>
            </a:r>
            <a:r>
              <a:rPr lang="en-US" dirty="0" smtClean="0">
                <a:solidFill>
                  <a:schemeClr val="bg1"/>
                </a:solidFill>
              </a:rPr>
              <a:t>  </a:t>
            </a:r>
            <a:r>
              <a:rPr lang="en-US" dirty="0" err="1" smtClean="0">
                <a:solidFill>
                  <a:schemeClr val="bg1"/>
                </a:solidFill>
              </a:rPr>
              <a:t>pendidikan</a:t>
            </a:r>
            <a:r>
              <a:rPr lang="en-US" dirty="0" smtClean="0">
                <a:solidFill>
                  <a:schemeClr val="bg1"/>
                </a:solidFill>
              </a:rPr>
              <a:t> 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Strata 3		: 0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Strata  2		: 12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Sarjana</a:t>
            </a:r>
            <a:r>
              <a:rPr lang="en-US" dirty="0" smtClean="0">
                <a:solidFill>
                  <a:schemeClr val="bg1"/>
                </a:solidFill>
              </a:rPr>
              <a:t>		: 117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Diploma III	: 5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Diploma II	: 2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Diploma I		: 1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SLTA 		: 54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Sarmud</a:t>
            </a:r>
            <a:r>
              <a:rPr lang="en-US" dirty="0" smtClean="0">
                <a:solidFill>
                  <a:schemeClr val="bg1"/>
                </a:solidFill>
              </a:rPr>
              <a:t>		: 3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SLTP		: 3 0rang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SD		: 0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PROFIL LEMBAGA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BAGAN SUSUNAN ORGANISASI DINAS PENDIDIKAN PEMUDA DAN OLAHRAGA KABUPATEN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 descr="SOTK Dinas Pendidikan Slema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0240"/>
            <a:ext cx="9144000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PROFIL LEMBAGA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71612"/>
            <a:ext cx="9144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Bidang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err="1" smtClean="0">
                <a:solidFill>
                  <a:schemeClr val="bg1"/>
                </a:solidFill>
              </a:rPr>
              <a:t>Tugas</a:t>
            </a:r>
            <a:r>
              <a:rPr lang="en-US" sz="1400" dirty="0" smtClean="0">
                <a:solidFill>
                  <a:schemeClr val="bg1"/>
                </a:solidFill>
              </a:rPr>
              <a:t>  : </a:t>
            </a:r>
            <a:r>
              <a:rPr lang="en-US" sz="1400" dirty="0" err="1" smtClean="0">
                <a:solidFill>
                  <a:schemeClr val="bg1"/>
                </a:solidFill>
              </a:rPr>
              <a:t>Menyelenggarakan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pengembangan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pengawasan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err="1" smtClean="0">
                <a:solidFill>
                  <a:schemeClr val="bg1"/>
                </a:solidFill>
              </a:rPr>
              <a:t>Fungsi</a:t>
            </a:r>
            <a:r>
              <a:rPr lang="en-US" sz="1400" dirty="0" smtClean="0">
                <a:solidFill>
                  <a:schemeClr val="bg1"/>
                </a:solidFill>
              </a:rPr>
              <a:t> 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Penyusunan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rencana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kerja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Bidang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Perumusan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kebijakan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teknis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pengembangan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pengawasan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Penyelenggaraan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pengawasan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Penyelenggararan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pengembangan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sumber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daya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manusia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Evaluasi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penyusunan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laporan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pelaksanaan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rencana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kerja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Bidang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endParaRPr lang="en-US" sz="1400" dirty="0" smtClean="0">
              <a:solidFill>
                <a:schemeClr val="bg1"/>
              </a:solidFill>
            </a:endParaRP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err="1" smtClean="0">
                <a:solidFill>
                  <a:schemeClr val="bg1"/>
                </a:solidFill>
              </a:rPr>
              <a:t>Seksi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Tugas</a:t>
            </a:r>
            <a:r>
              <a:rPr lang="en-US" sz="1400" dirty="0" smtClean="0">
                <a:solidFill>
                  <a:schemeClr val="bg1"/>
                </a:solidFill>
              </a:rPr>
              <a:t> : </a:t>
            </a:r>
            <a:r>
              <a:rPr lang="en-US" sz="1400" dirty="0" err="1" smtClean="0">
                <a:solidFill>
                  <a:schemeClr val="bg1"/>
                </a:solidFill>
              </a:rPr>
              <a:t>Menyelenggarakan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pengembangan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pengawasan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Fungsi</a:t>
            </a:r>
            <a:r>
              <a:rPr lang="en-US" sz="1400" dirty="0" smtClean="0">
                <a:solidFill>
                  <a:schemeClr val="bg1"/>
                </a:solidFill>
              </a:rPr>
              <a:t> 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Penyusunan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rencana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kerja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Seksi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Penyiapan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bahan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perumusan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kebijakan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teknis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pengembangan</a:t>
            </a:r>
            <a:r>
              <a:rPr lang="en-US" sz="1400" dirty="0" smtClean="0">
                <a:solidFill>
                  <a:schemeClr val="bg1"/>
                </a:solidFill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pengawasan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Penyelenggaraan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pembinaan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pengawasan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Penyelenggaraan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pengembangan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sumber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daya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manusia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Penyelenggaraan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analisis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kebutuhan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  <a:p>
            <a:pPr>
              <a:buFont typeface="Arial" pitchFamily="34" charset="0"/>
              <a:buChar char="•"/>
            </a:pPr>
            <a:r>
              <a:rPr lang="en-US" sz="1400" smtClean="0">
                <a:solidFill>
                  <a:schemeClr val="bg1"/>
                </a:solidFill>
              </a:rPr>
              <a:t> Evaluasi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penyusunan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laporan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pelaksanaan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rencana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kerja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Seksi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Tenaga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Pendidik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Kependidikan</a:t>
            </a:r>
            <a:r>
              <a:rPr lang="en-US" sz="1400" dirty="0" smtClean="0">
                <a:solidFill>
                  <a:schemeClr val="bg1"/>
                </a:solidFill>
              </a:rPr>
              <a:t> TK </a:t>
            </a:r>
            <a:r>
              <a:rPr lang="en-US" sz="1400" dirty="0" err="1" smtClean="0">
                <a:solidFill>
                  <a:schemeClr val="bg1"/>
                </a:solidFill>
              </a:rPr>
              <a:t>dan</a:t>
            </a:r>
            <a:r>
              <a:rPr lang="en-US" sz="1400" dirty="0" smtClean="0">
                <a:solidFill>
                  <a:schemeClr val="bg1"/>
                </a:solidFill>
              </a:rPr>
              <a:t> SD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IDENTIFIKASI MASALAH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DINAS PENDIDIKAN SLEMAN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Pemetaan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Guru Taman </a:t>
            </a:r>
            <a:r>
              <a:rPr lang="en-US" dirty="0" err="1" smtClean="0">
                <a:solidFill>
                  <a:schemeClr val="tx1"/>
                </a:solidFill>
              </a:rPr>
              <a:t>Kanak-kanak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Sekolah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Kualifikai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Kabupaten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Sleman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4305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142844" y="1643050"/>
          <a:ext cx="8858312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1254</TotalTime>
  <Words>868</Words>
  <Application>Microsoft Office PowerPoint</Application>
  <PresentationFormat>On-screen Show (4:3)</PresentationFormat>
  <Paragraphs>431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   Pemetaan Kemampuan Guru TAMAN KANAK-KANAK DAN SEKOLAH DASAR BERDASARKAN KUALIFIKASI AKADEMI DINAS PENDIDIKAN PEMUDA DAN OLAHRAGA kabupaten sleman tahun 2016  </vt:lpstr>
      <vt:lpstr>POKOK BAHASAN</vt:lpstr>
      <vt:lpstr>PROFIL LEMBAGA</vt:lpstr>
      <vt:lpstr>PROFIL LEMBAGA</vt:lpstr>
      <vt:lpstr>PROFIL LEMBAGA</vt:lpstr>
      <vt:lpstr>PROFIL LEMBAGA</vt:lpstr>
      <vt:lpstr>PROFIL LEMBAGA</vt:lpstr>
      <vt:lpstr>PROFIL LEMBAGA</vt:lpstr>
      <vt:lpstr>IDENTIFIKASI MASALAH DINAS PENDIDIKAN SLEMAN</vt:lpstr>
      <vt:lpstr>ANALISIS PERMASALAHAN PROGRAM</vt:lpstr>
      <vt:lpstr>ALTERNATIF PEMECAHAN MASALAH</vt:lpstr>
      <vt:lpstr>IMPLEMENTASI PROGRAM</vt:lpstr>
      <vt:lpstr>RANCANGAN FORMAT PENDATAAN</vt:lpstr>
      <vt:lpstr>MATRIKS PROGRAM</vt:lpstr>
      <vt:lpstr>APLIKASI ACCES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Pemetaan Kemampuan Guru Taman kanak-kanak dan sekolah dasar di kabupaten sleman tahun 2016  </dc:title>
  <dc:creator>com</dc:creator>
  <cp:lastModifiedBy>Yowanika</cp:lastModifiedBy>
  <cp:revision>20</cp:revision>
  <dcterms:created xsi:type="dcterms:W3CDTF">2016-04-11T21:19:00Z</dcterms:created>
  <dcterms:modified xsi:type="dcterms:W3CDTF">2016-05-25T04:11:54Z</dcterms:modified>
</cp:coreProperties>
</file>