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1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36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68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44F4CD-245B-48FB-9BB6-3A10037E60C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6E55C4-8733-43CB-AB74-DFF792FC9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Flora fauna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8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94703"/>
            <a:ext cx="8534400" cy="1262131"/>
          </a:xfrm>
        </p:spPr>
        <p:txBody>
          <a:bodyPr/>
          <a:lstStyle/>
          <a:p>
            <a:pPr algn="ctr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56835"/>
            <a:ext cx="8534400" cy="3490173"/>
          </a:xfrm>
        </p:spPr>
        <p:txBody>
          <a:bodyPr>
            <a:noAutofit/>
          </a:bodyPr>
          <a:lstStyle/>
          <a:p>
            <a:pPr lvl="1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Mendeskripsikan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flora fauna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Mendeskripsikan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persebaran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flora di Indonesia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Mendeskripsikan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persebaran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fauna di Indonesia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Menyebutkan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cagar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alam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suaka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marga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satwa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ada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 di Indonesia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Menyajikan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hasil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diskusi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permasalahan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 flora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fauna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Adobe Garamond Pro Bold" panose="02020702060506020403" pitchFamily="18" charset="0"/>
            </a:endParaRPr>
          </a:p>
          <a:p>
            <a:pPr lvl="1"/>
            <a:r>
              <a:rPr lang="id-ID" sz="2400" dirty="0" smtClean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Membuat </a:t>
            </a: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dobe Garamond Pro Bold" panose="02020702060506020403" pitchFamily="18" charset="0"/>
              </a:rPr>
              <a:t>laporan hasil diskusi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5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991673"/>
            <a:ext cx="8534400" cy="1133341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Pembagian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 </a:t>
            </a:r>
            <a:r>
              <a:rPr lang="en-US" sz="2800" dirty="0" err="1" smtClean="0"/>
              <a:t>sebaran</a:t>
            </a:r>
            <a:r>
              <a:rPr lang="en-US" sz="2800" dirty="0" smtClean="0"/>
              <a:t> fauna di </a:t>
            </a:r>
            <a:r>
              <a:rPr lang="en-US" sz="2800" dirty="0" err="1" smtClean="0"/>
              <a:t>indonesia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2305318"/>
            <a:ext cx="8534399" cy="40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98490"/>
            <a:ext cx="8534400" cy="5924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/>
              <a:t>Contoh</a:t>
            </a:r>
            <a:r>
              <a:rPr lang="en-US" sz="2400" dirty="0"/>
              <a:t> Fauna Indonesia </a:t>
            </a:r>
            <a:r>
              <a:rPr lang="en-US" sz="2400" dirty="0" err="1"/>
              <a:t>Bagian</a:t>
            </a:r>
            <a:r>
              <a:rPr lang="en-US" sz="2400" dirty="0"/>
              <a:t> Barat/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Asiatis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506828"/>
            <a:ext cx="8534400" cy="49712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Gajah</a:t>
            </a:r>
            <a:r>
              <a:rPr lang="en-US" sz="1800" dirty="0" smtClean="0"/>
              <a:t>									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Harimau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800" dirty="0" smtClean="0"/>
              <a:t>  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Badak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bercula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satu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						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Banteng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609858"/>
            <a:ext cx="4080971" cy="2034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97" y="1609858"/>
            <a:ext cx="4157215" cy="2034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" y="3992450"/>
            <a:ext cx="4080971" cy="2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396" y="3992450"/>
            <a:ext cx="4157215" cy="20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5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31066"/>
            <a:ext cx="8534400" cy="953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/>
              <a:t>Contoh</a:t>
            </a:r>
            <a:r>
              <a:rPr lang="en-US" sz="2400" dirty="0"/>
              <a:t> Fauna Indonesia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/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peralihan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87132"/>
            <a:ext cx="8534400" cy="4893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Anoa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						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Babi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Rusa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Kus-Kus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						Komodo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584101"/>
            <a:ext cx="4222640" cy="199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21" y="1584101"/>
            <a:ext cx="4064891" cy="199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3958314"/>
            <a:ext cx="4222640" cy="224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721" y="3958313"/>
            <a:ext cx="4064891" cy="22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0" y="347731"/>
            <a:ext cx="8820397" cy="1210614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Fauna Indonesia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 smtClean="0"/>
              <a:t>timur</a:t>
            </a:r>
            <a:r>
              <a:rPr lang="en-US" sz="2400" dirty="0" smtClean="0"/>
              <a:t>/</a:t>
            </a:r>
            <a:r>
              <a:rPr lang="en-US" sz="2400" dirty="0" err="1" smtClean="0"/>
              <a:t>Tipe</a:t>
            </a:r>
            <a:r>
              <a:rPr lang="en-US" sz="2400" dirty="0"/>
              <a:t> </a:t>
            </a:r>
            <a:r>
              <a:rPr lang="en-US" sz="2400" dirty="0" err="1" smtClean="0"/>
              <a:t>australis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16675"/>
            <a:ext cx="8534400" cy="50742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Cendrawasih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				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Nuri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Wallabi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						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Landak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Irian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0" y="1416676"/>
            <a:ext cx="4261277" cy="220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217" y="1416675"/>
            <a:ext cx="4211390" cy="220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0" y="3929342"/>
            <a:ext cx="4261277" cy="2251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217" y="3929342"/>
            <a:ext cx="4211390" cy="22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</TotalTime>
  <Words>65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Adobe Garamond Pro Bold</vt:lpstr>
      <vt:lpstr>Century Gothic</vt:lpstr>
      <vt:lpstr>Wingdings 3</vt:lpstr>
      <vt:lpstr>Slice</vt:lpstr>
      <vt:lpstr>Flora fauna</vt:lpstr>
      <vt:lpstr>Tujuan pembelajaran</vt:lpstr>
      <vt:lpstr>Pembagian wilayah sebaran fauna di indonesia</vt:lpstr>
      <vt:lpstr>Contoh Fauna Indonesia Bagian Barat/Tipe Asiatis </vt:lpstr>
      <vt:lpstr>Contoh Fauna Indonesia Bagian tengah/Tipe peralihan </vt:lpstr>
      <vt:lpstr>Contoh Fauna Indonesia Bagian timur/Tipe australis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2016-09-05T01:42:45Z</dcterms:created>
  <dcterms:modified xsi:type="dcterms:W3CDTF">2016-09-06T14:36:23Z</dcterms:modified>
</cp:coreProperties>
</file>