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3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88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5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99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4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4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2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369B-F064-4E94-94C3-22844F9C0507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DAF2D5-9636-4399-9E45-82AEB7A8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US" sz="6000" dirty="0" err="1" smtClean="0">
                <a:latin typeface="Assimilation" panose="00000400000000000000" pitchFamily="2" charset="0"/>
              </a:rPr>
              <a:t>Bentuk</a:t>
            </a:r>
            <a:r>
              <a:rPr lang="en-US" sz="6000" dirty="0" smtClean="0">
                <a:latin typeface="Assimilation" panose="00000400000000000000" pitchFamily="2" charset="0"/>
              </a:rPr>
              <a:t> </a:t>
            </a:r>
            <a:r>
              <a:rPr lang="en-US" sz="6000" dirty="0" err="1" smtClean="0">
                <a:latin typeface="Assimilation" panose="00000400000000000000" pitchFamily="2" charset="0"/>
              </a:rPr>
              <a:t>Muka</a:t>
            </a:r>
            <a:r>
              <a:rPr lang="en-US" sz="6000" dirty="0" smtClean="0">
                <a:latin typeface="Assimilation" panose="00000400000000000000" pitchFamily="2" charset="0"/>
              </a:rPr>
              <a:t> </a:t>
            </a:r>
            <a:r>
              <a:rPr lang="en-US" sz="6000" dirty="0" err="1" smtClean="0">
                <a:latin typeface="Assimilation" panose="00000400000000000000" pitchFamily="2" charset="0"/>
              </a:rPr>
              <a:t>Bumi</a:t>
            </a:r>
            <a:endParaRPr lang="en-US" sz="6000" dirty="0">
              <a:latin typeface="Assimilation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26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7126"/>
            <a:ext cx="8596668" cy="1093273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661375"/>
            <a:ext cx="9265156" cy="5196625"/>
          </a:xfrm>
        </p:spPr>
      </p:pic>
    </p:spTree>
    <p:extLst>
      <p:ext uri="{BB962C8B-B14F-4D97-AF65-F5344CB8AC3E}">
        <p14:creationId xmlns:p14="http://schemas.microsoft.com/office/powerpoint/2010/main" val="39700736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50006"/>
            <a:ext cx="8596668" cy="108039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/>
              <a:t>Bentuk</a:t>
            </a:r>
            <a:r>
              <a:rPr lang="en-US" sz="4000" dirty="0" smtClean="0"/>
              <a:t> </a:t>
            </a:r>
            <a:r>
              <a:rPr lang="en-US" sz="4000" dirty="0" err="1" smtClean="0"/>
              <a:t>Muka</a:t>
            </a:r>
            <a:r>
              <a:rPr lang="en-US" sz="4000" dirty="0" smtClean="0"/>
              <a:t> </a:t>
            </a:r>
            <a:r>
              <a:rPr lang="en-US" sz="4000" dirty="0" err="1" smtClean="0"/>
              <a:t>Bumi</a:t>
            </a:r>
            <a:r>
              <a:rPr lang="en-US" sz="4000" dirty="0" smtClean="0"/>
              <a:t> di </a:t>
            </a:r>
            <a:r>
              <a:rPr lang="en-US" sz="4000" dirty="0" err="1" smtClean="0"/>
              <a:t>Lautan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930401"/>
            <a:ext cx="8113690" cy="4927600"/>
          </a:xfrm>
        </p:spPr>
      </p:pic>
    </p:spTree>
    <p:extLst>
      <p:ext uri="{BB962C8B-B14F-4D97-AF65-F5344CB8AC3E}">
        <p14:creationId xmlns:p14="http://schemas.microsoft.com/office/powerpoint/2010/main" val="3141347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7278"/>
            <a:ext cx="8596668" cy="1003121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Lipatan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5318"/>
            <a:ext cx="6156102" cy="45526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305319"/>
            <a:ext cx="5919989" cy="45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5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96286"/>
            <a:ext cx="8596668" cy="1164302"/>
          </a:xfrm>
        </p:spPr>
        <p:txBody>
          <a:bodyPr/>
          <a:lstStyle/>
          <a:p>
            <a:pPr algn="ctr"/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Patahan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2160588"/>
            <a:ext cx="8474299" cy="4697412"/>
          </a:xfrm>
        </p:spPr>
      </p:pic>
    </p:spTree>
    <p:extLst>
      <p:ext uri="{BB962C8B-B14F-4D97-AF65-F5344CB8AC3E}">
        <p14:creationId xmlns:p14="http://schemas.microsoft.com/office/powerpoint/2010/main" val="760094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68740"/>
            <a:ext cx="8596668" cy="1261660"/>
          </a:xfrm>
        </p:spPr>
        <p:txBody>
          <a:bodyPr/>
          <a:lstStyle/>
          <a:p>
            <a:pPr algn="ctr"/>
            <a:r>
              <a:rPr lang="en-US" dirty="0" err="1" smtClean="0"/>
              <a:t>Intrusi</a:t>
            </a:r>
            <a:r>
              <a:rPr lang="en-US" dirty="0" smtClean="0"/>
              <a:t> Magma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930400"/>
            <a:ext cx="8539847" cy="4927600"/>
          </a:xfrm>
        </p:spPr>
      </p:pic>
    </p:spTree>
    <p:extLst>
      <p:ext uri="{BB962C8B-B14F-4D97-AF65-F5344CB8AC3E}">
        <p14:creationId xmlns:p14="http://schemas.microsoft.com/office/powerpoint/2010/main" val="92101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46975"/>
            <a:ext cx="8596668" cy="1183425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Ekstrusi</a:t>
            </a:r>
            <a:r>
              <a:rPr lang="en-US" dirty="0" smtClean="0"/>
              <a:t> Magma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674254"/>
            <a:ext cx="8435661" cy="5183746"/>
          </a:xfrm>
        </p:spPr>
      </p:pic>
    </p:spTree>
    <p:extLst>
      <p:ext uri="{BB962C8B-B14F-4D97-AF65-F5344CB8AC3E}">
        <p14:creationId xmlns:p14="http://schemas.microsoft.com/office/powerpoint/2010/main" val="129633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7104"/>
            <a:ext cx="8596668" cy="1043296"/>
          </a:xfrm>
        </p:spPr>
        <p:txBody>
          <a:bodyPr/>
          <a:lstStyle/>
          <a:p>
            <a:pPr algn="ctr"/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Gempa</a:t>
            </a:r>
            <a:r>
              <a:rPr lang="en-US" dirty="0"/>
              <a:t> </a:t>
            </a:r>
            <a:r>
              <a:rPr lang="en-US" dirty="0" err="1" smtClean="0"/>
              <a:t>Bumi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8221007" cy="4927600"/>
          </a:xfrm>
        </p:spPr>
      </p:pic>
    </p:spTree>
    <p:extLst>
      <p:ext uri="{BB962C8B-B14F-4D97-AF65-F5344CB8AC3E}">
        <p14:creationId xmlns:p14="http://schemas.microsoft.com/office/powerpoint/2010/main" val="215319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59809"/>
            <a:ext cx="8596668" cy="1070591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6" y="1395104"/>
            <a:ext cx="8447963" cy="4824484"/>
          </a:xfrm>
        </p:spPr>
      </p:pic>
    </p:spTree>
    <p:extLst>
      <p:ext uri="{BB962C8B-B14F-4D97-AF65-F5344CB8AC3E}">
        <p14:creationId xmlns:p14="http://schemas.microsoft.com/office/powerpoint/2010/main" val="269178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26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Assimilation</vt:lpstr>
      <vt:lpstr>Trebuchet MS</vt:lpstr>
      <vt:lpstr>Wingdings 3</vt:lpstr>
      <vt:lpstr>Facet</vt:lpstr>
      <vt:lpstr>Bentuk Muka Bumi</vt:lpstr>
      <vt:lpstr>Bentuk Muka Bumi Daratan</vt:lpstr>
      <vt:lpstr>Bentuk Muka Bumi di Lautan</vt:lpstr>
      <vt:lpstr>Macam-macam Bentuk Lipatan</vt:lpstr>
      <vt:lpstr>Jenis-jenis Patahan</vt:lpstr>
      <vt:lpstr>Intrusi Magma</vt:lpstr>
      <vt:lpstr>Ekstrusi Magma</vt:lpstr>
      <vt:lpstr>Peta Zona Ancaman Gempa Bumi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 Muka Bumi</dc:title>
  <dc:creator>User</dc:creator>
  <cp:lastModifiedBy>User</cp:lastModifiedBy>
  <cp:revision>7</cp:revision>
  <dcterms:created xsi:type="dcterms:W3CDTF">2016-08-29T00:23:54Z</dcterms:created>
  <dcterms:modified xsi:type="dcterms:W3CDTF">2016-08-29T01:19:42Z</dcterms:modified>
</cp:coreProperties>
</file>