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80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7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2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6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5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13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7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9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9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3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21429-D3C5-44F8-9F39-5C5C690543F5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092C0-6951-4824-AF4E-283A2783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6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Abbey Medium Extended" panose="00000600000000020000" pitchFamily="2" charset="0"/>
              </a:rPr>
              <a:t>Kondisi</a:t>
            </a:r>
            <a:r>
              <a:rPr lang="en-US" dirty="0" smtClean="0">
                <a:latin typeface="Abbey Medium Extended" panose="00000600000000020000" pitchFamily="2" charset="0"/>
              </a:rPr>
              <a:t> Tanah</a:t>
            </a:r>
            <a:endParaRPr lang="en-US" dirty="0">
              <a:latin typeface="Abbey Medium Extended" panose="0000060000000002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8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0462"/>
            <a:ext cx="10515600" cy="1300766"/>
          </a:xfrm>
        </p:spPr>
        <p:txBody>
          <a:bodyPr/>
          <a:lstStyle/>
          <a:p>
            <a:pPr algn="ctr"/>
            <a:r>
              <a:rPr lang="en-US" dirty="0" err="1" smtClean="0">
                <a:latin typeface="Abbey Medium Extended" panose="00000600000000020000" pitchFamily="2" charset="0"/>
              </a:rPr>
              <a:t>Tujuan</a:t>
            </a:r>
            <a:r>
              <a:rPr lang="en-US" dirty="0" smtClean="0">
                <a:latin typeface="Abbey Medium Extended" panose="00000600000000020000" pitchFamily="2" charset="0"/>
              </a:rPr>
              <a:t> </a:t>
            </a:r>
            <a:r>
              <a:rPr lang="en-US" dirty="0" err="1" smtClean="0">
                <a:latin typeface="Abbey Medium Extended" panose="00000600000000020000" pitchFamily="2" charset="0"/>
              </a:rPr>
              <a:t>Pembelajaran</a:t>
            </a:r>
            <a:endParaRPr lang="en-US" dirty="0">
              <a:latin typeface="Abbey Medium Extended" panose="0000060000000002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94715"/>
            <a:ext cx="10515600" cy="33822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>
                <a:latin typeface="CentSchbkCyrill BT" panose="02040603050705020303" pitchFamily="18" charset="-52"/>
              </a:rPr>
              <a:t>Setelah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mengikuti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serangkaian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kegiatan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pembelajaran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peserta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didik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dapat</a:t>
            </a:r>
            <a:r>
              <a:rPr lang="en-US" sz="3200" dirty="0">
                <a:latin typeface="CentSchbkCyrill BT" panose="02040603050705020303" pitchFamily="18" charset="-52"/>
              </a:rPr>
              <a:t>:</a:t>
            </a:r>
          </a:p>
          <a:p>
            <a:pPr lvl="1" algn="just"/>
            <a:r>
              <a:rPr lang="en-US" sz="3200" dirty="0" err="1" smtClean="0">
                <a:latin typeface="CentSchbkCyrill BT" panose="02040603050705020303" pitchFamily="18" charset="-52"/>
              </a:rPr>
              <a:t>Mendeskripsikan</a:t>
            </a:r>
            <a:r>
              <a:rPr lang="en-US" sz="3200" dirty="0" smtClean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pengertian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tanah</a:t>
            </a:r>
            <a:endParaRPr lang="en-US" sz="3200" dirty="0">
              <a:latin typeface="CentSchbkCyrill BT" panose="02040603050705020303" pitchFamily="18" charset="-52"/>
            </a:endParaRPr>
          </a:p>
          <a:p>
            <a:pPr lvl="1" algn="just"/>
            <a:r>
              <a:rPr lang="en-US" sz="3200" dirty="0" err="1">
                <a:latin typeface="CentSchbkCyrill BT" panose="02040603050705020303" pitchFamily="18" charset="-52"/>
              </a:rPr>
              <a:t>Mengidentifikasi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jenis-jenis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tanah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beserta</a:t>
            </a:r>
            <a:r>
              <a:rPr lang="en-US" sz="3200" dirty="0">
                <a:latin typeface="CentSchbkCyrill BT" panose="02040603050705020303" pitchFamily="18" charset="-52"/>
              </a:rPr>
              <a:t> </a:t>
            </a:r>
            <a:r>
              <a:rPr lang="en-US" sz="3200" dirty="0" err="1">
                <a:latin typeface="CentSchbkCyrill BT" panose="02040603050705020303" pitchFamily="18" charset="-52"/>
              </a:rPr>
              <a:t>persebarannya</a:t>
            </a:r>
            <a:endParaRPr lang="en-US" sz="3200" dirty="0">
              <a:latin typeface="CentSchbkCyrill BT" panose="02040603050705020303" pitchFamily="18" charset="-52"/>
            </a:endParaRPr>
          </a:p>
          <a:p>
            <a:pPr marL="0" indent="0" algn="just">
              <a:buNone/>
            </a:pPr>
            <a:endParaRPr lang="en-US" sz="3200" dirty="0">
              <a:latin typeface="CentSchbkCyrill BT" panose="02040603050705020303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554683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entSchbkCyrill BT" panose="02040603050705020303" pitchFamily="18" charset="-52"/>
              </a:rPr>
              <a:t>Tanah </a:t>
            </a:r>
            <a:endParaRPr lang="en-US" dirty="0">
              <a:latin typeface="CentSchbkCyrill BT" panose="02040603050705020303" pitchFamily="18" charset="-52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06854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4248"/>
            <a:ext cx="10515600" cy="1159098"/>
          </a:xfrm>
        </p:spPr>
        <p:txBody>
          <a:bodyPr/>
          <a:lstStyle/>
          <a:p>
            <a:r>
              <a:rPr lang="en-US" dirty="0" smtClean="0"/>
              <a:t>Tanah </a:t>
            </a:r>
            <a:r>
              <a:rPr lang="en-US" dirty="0" err="1" smtClean="0"/>
              <a:t>Aluvial</a:t>
            </a:r>
            <a:r>
              <a:rPr lang="en-US" dirty="0" smtClean="0"/>
              <a:t> 			</a:t>
            </a:r>
            <a:r>
              <a:rPr lang="en-US" dirty="0"/>
              <a:t>T</a:t>
            </a:r>
            <a:r>
              <a:rPr lang="en-US" dirty="0" smtClean="0"/>
              <a:t>anah </a:t>
            </a:r>
            <a:r>
              <a:rPr lang="en-US" dirty="0" err="1" smtClean="0"/>
              <a:t>Gambut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17442"/>
            <a:ext cx="4892899" cy="3322750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717442"/>
            <a:ext cx="5112568" cy="332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56068"/>
            <a:ext cx="10515600" cy="1133340"/>
          </a:xfrm>
        </p:spPr>
        <p:txBody>
          <a:bodyPr>
            <a:normAutofit/>
          </a:bodyPr>
          <a:lstStyle/>
          <a:p>
            <a:r>
              <a:rPr lang="en-US" dirty="0" smtClean="0"/>
              <a:t>Tanah Humus			Tanah </a:t>
            </a:r>
            <a:r>
              <a:rPr lang="en-US" dirty="0" err="1" smtClean="0"/>
              <a:t>Vulkanik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768958"/>
            <a:ext cx="5253508" cy="33613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910" y="2768958"/>
            <a:ext cx="4940890" cy="3361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10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1673"/>
            <a:ext cx="10515600" cy="1184857"/>
          </a:xfrm>
        </p:spPr>
        <p:txBody>
          <a:bodyPr/>
          <a:lstStyle/>
          <a:p>
            <a:r>
              <a:rPr lang="en-US" dirty="0" smtClean="0"/>
              <a:t>Tanah </a:t>
            </a:r>
            <a:r>
              <a:rPr lang="en-US" dirty="0" err="1" smtClean="0"/>
              <a:t>Laterit</a:t>
            </a:r>
            <a:r>
              <a:rPr lang="en-US" dirty="0" smtClean="0"/>
              <a:t>			Tanah </a:t>
            </a:r>
            <a:r>
              <a:rPr lang="en-US" dirty="0" err="1" smtClean="0"/>
              <a:t>Podzol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82591"/>
            <a:ext cx="5163355" cy="3799267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285" y="2382591"/>
            <a:ext cx="5004515" cy="379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6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26524"/>
            <a:ext cx="10515600" cy="1068946"/>
          </a:xfrm>
        </p:spPr>
        <p:txBody>
          <a:bodyPr/>
          <a:lstStyle/>
          <a:p>
            <a:r>
              <a:rPr lang="en-US" dirty="0" smtClean="0"/>
              <a:t>Tanah </a:t>
            </a:r>
            <a:r>
              <a:rPr lang="en-US" dirty="0" err="1" smtClean="0"/>
              <a:t>Mergel</a:t>
            </a:r>
            <a:r>
              <a:rPr lang="en-US" dirty="0" smtClean="0"/>
              <a:t>			Tanah </a:t>
            </a:r>
            <a:r>
              <a:rPr lang="en-US" dirty="0" err="1" smtClean="0"/>
              <a:t>Kapur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704564"/>
            <a:ext cx="5098962" cy="330987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8073" y="2704565"/>
            <a:ext cx="4875727" cy="3309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99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Abbey Medium Extended</vt:lpstr>
      <vt:lpstr>Arial</vt:lpstr>
      <vt:lpstr>Calibri</vt:lpstr>
      <vt:lpstr>Calibri Light</vt:lpstr>
      <vt:lpstr>CentSchbkCyrill BT</vt:lpstr>
      <vt:lpstr>Office Theme</vt:lpstr>
      <vt:lpstr>Kondisi Tanah</vt:lpstr>
      <vt:lpstr>Tujuan Pembelajaran</vt:lpstr>
      <vt:lpstr>Tanah </vt:lpstr>
      <vt:lpstr>Tanah Aluvial    Tanah Gambut</vt:lpstr>
      <vt:lpstr>Tanah Humus   Tanah Vulkanik</vt:lpstr>
      <vt:lpstr>Tanah Laterit   Tanah Podzol</vt:lpstr>
      <vt:lpstr>Tanah Mergel   Tanah Kapur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Kondisi Tanah</dc:title>
  <dc:creator>User</dc:creator>
  <cp:lastModifiedBy>User</cp:lastModifiedBy>
  <cp:revision>2</cp:revision>
  <dcterms:created xsi:type="dcterms:W3CDTF">2016-08-30T22:57:02Z</dcterms:created>
  <dcterms:modified xsi:type="dcterms:W3CDTF">2016-08-30T23:05:20Z</dcterms:modified>
</cp:coreProperties>
</file>