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25" r:id="rId2"/>
    <p:sldId id="287" r:id="rId3"/>
    <p:sldId id="289" r:id="rId4"/>
    <p:sldId id="292" r:id="rId5"/>
    <p:sldId id="293" r:id="rId6"/>
    <p:sldId id="294" r:id="rId7"/>
    <p:sldId id="296" r:id="rId8"/>
    <p:sldId id="299" r:id="rId9"/>
    <p:sldId id="326" r:id="rId10"/>
    <p:sldId id="26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30" r:id="rId22"/>
    <p:sldId id="324" r:id="rId23"/>
    <p:sldId id="258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BC231-281D-45D4-BF44-A3FF2D382321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DCF8A57-3099-4D2A-84FA-96849A6A5634}">
      <dgm:prSet phldrT="[Text]"/>
      <dgm:spPr/>
      <dgm:t>
        <a:bodyPr/>
        <a:lstStyle/>
        <a:p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Pendidik</a:t>
          </a:r>
          <a:r>
            <a:rPr lang="en-US" dirty="0" smtClean="0"/>
            <a:t> </a:t>
          </a:r>
          <a:r>
            <a:rPr lang="en-US" dirty="0" err="1" smtClean="0"/>
            <a:t>Profesional</a:t>
          </a:r>
          <a:endParaRPr lang="id-ID" dirty="0"/>
        </a:p>
      </dgm:t>
    </dgm:pt>
    <dgm:pt modelId="{2BB2F8BD-5E51-462E-85D4-77569E6E0B62}" type="parTrans" cxnId="{E533AEAF-95BA-49F6-93EF-09929DED5482}">
      <dgm:prSet/>
      <dgm:spPr/>
      <dgm:t>
        <a:bodyPr/>
        <a:lstStyle/>
        <a:p>
          <a:endParaRPr lang="id-ID"/>
        </a:p>
      </dgm:t>
    </dgm:pt>
    <dgm:pt modelId="{26B456E6-26B1-4EEF-B387-800702D1EDF3}" type="sibTrans" cxnId="{E533AEAF-95BA-49F6-93EF-09929DED5482}">
      <dgm:prSet/>
      <dgm:spPr/>
      <dgm:t>
        <a:bodyPr/>
        <a:lstStyle/>
        <a:p>
          <a:endParaRPr lang="id-ID"/>
        </a:p>
      </dgm:t>
    </dgm:pt>
    <dgm:pt modelId="{970D00C4-9F6D-44E9-A974-3331DDA94AA9}">
      <dgm:prSet phldrT="[Text]"/>
      <dgm:spPr/>
      <dgm:t>
        <a:bodyPr/>
        <a:lstStyle/>
        <a:p>
          <a:r>
            <a:rPr lang="en-US" dirty="0" smtClean="0"/>
            <a:t>ALIHE</a:t>
          </a:r>
          <a:endParaRPr lang="id-ID" dirty="0"/>
        </a:p>
      </dgm:t>
    </dgm:pt>
    <dgm:pt modelId="{DEA82A69-536C-4705-A321-07BA35409DB9}" type="parTrans" cxnId="{C4DFAC47-B7D8-4028-9FFC-D8A4A6B78FCE}">
      <dgm:prSet/>
      <dgm:spPr/>
      <dgm:t>
        <a:bodyPr/>
        <a:lstStyle/>
        <a:p>
          <a:endParaRPr lang="id-ID"/>
        </a:p>
      </dgm:t>
    </dgm:pt>
    <dgm:pt modelId="{0669D156-A48A-4086-9199-85892A2450FB}" type="sibTrans" cxnId="{C4DFAC47-B7D8-4028-9FFC-D8A4A6B78FCE}">
      <dgm:prSet/>
      <dgm:spPr/>
      <dgm:t>
        <a:bodyPr/>
        <a:lstStyle/>
        <a:p>
          <a:endParaRPr lang="id-ID"/>
        </a:p>
      </dgm:t>
    </dgm:pt>
    <dgm:pt modelId="{8402F015-797C-4DAC-88FB-EE22DA497021}">
      <dgm:prSet phldrT="[Text]"/>
      <dgm:spPr/>
      <dgm:t>
        <a:bodyPr/>
        <a:lstStyle/>
        <a:p>
          <a:r>
            <a:rPr lang="id-ID" altLang="zh-CN" i="1" dirty="0" smtClean="0">
              <a:latin typeface="Calibri" pitchFamily="34" charset="0"/>
              <a:ea typeface="Arial Unicode MS" pitchFamily="34" charset="-128"/>
              <a:cs typeface="Calibri" pitchFamily="34" charset="0"/>
            </a:rPr>
            <a:t>trickle down effect</a:t>
          </a:r>
          <a:endParaRPr lang="id-ID" dirty="0"/>
        </a:p>
      </dgm:t>
    </dgm:pt>
    <dgm:pt modelId="{E80889BB-9C99-4A12-BFE8-945C21318A93}" type="parTrans" cxnId="{9CD0D78C-4674-4605-97E8-5C5C8B6E9840}">
      <dgm:prSet/>
      <dgm:spPr/>
      <dgm:t>
        <a:bodyPr/>
        <a:lstStyle/>
        <a:p>
          <a:endParaRPr lang="id-ID"/>
        </a:p>
      </dgm:t>
    </dgm:pt>
    <dgm:pt modelId="{6D9CBCB3-A543-413F-997D-9D13B00C6F71}" type="sibTrans" cxnId="{9CD0D78C-4674-4605-97E8-5C5C8B6E9840}">
      <dgm:prSet/>
      <dgm:spPr/>
      <dgm:t>
        <a:bodyPr/>
        <a:lstStyle/>
        <a:p>
          <a:endParaRPr lang="id-ID"/>
        </a:p>
      </dgm:t>
    </dgm:pt>
    <dgm:pt modelId="{7E56BE80-E11F-41D3-878B-5058BFE207DC}">
      <dgm:prSet phldrT="[Text]"/>
      <dgm:spPr/>
      <dgm:t>
        <a:bodyPr/>
        <a:lstStyle/>
        <a:p>
          <a:r>
            <a:rPr lang="id-ID" i="1" dirty="0" smtClean="0"/>
            <a:t>early exposure</a:t>
          </a:r>
          <a:r>
            <a:rPr lang="en-US" i="1" dirty="0" smtClean="0"/>
            <a:t> </a:t>
          </a:r>
          <a:endParaRPr lang="id-ID" dirty="0"/>
        </a:p>
      </dgm:t>
    </dgm:pt>
    <dgm:pt modelId="{978D0BE9-B696-4B31-9351-803968EDE4EB}" type="parTrans" cxnId="{B1AFC533-D270-48E6-86BC-008FBC6C508A}">
      <dgm:prSet/>
      <dgm:spPr/>
      <dgm:t>
        <a:bodyPr/>
        <a:lstStyle/>
        <a:p>
          <a:endParaRPr lang="id-ID"/>
        </a:p>
      </dgm:t>
    </dgm:pt>
    <dgm:pt modelId="{FAB185E1-80DE-4F30-91D0-095FBE3E5E88}" type="sibTrans" cxnId="{B1AFC533-D270-48E6-86BC-008FBC6C508A}">
      <dgm:prSet/>
      <dgm:spPr/>
      <dgm:t>
        <a:bodyPr/>
        <a:lstStyle/>
        <a:p>
          <a:endParaRPr lang="id-ID"/>
        </a:p>
      </dgm:t>
    </dgm:pt>
    <dgm:pt modelId="{5CC12BC2-F208-4227-8B8E-40860680E206}" type="pres">
      <dgm:prSet presAssocID="{A6BBC231-281D-45D4-BF44-A3FF2D3823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ED1D32-3D00-4656-990D-B67AD07CBBC4}" type="pres">
      <dgm:prSet presAssocID="{7DCF8A57-3099-4D2A-84FA-96849A6A5634}" presName="centerShape" presStyleLbl="node0" presStyleIdx="0" presStyleCnt="1" custScaleX="118012"/>
      <dgm:spPr/>
      <dgm:t>
        <a:bodyPr/>
        <a:lstStyle/>
        <a:p>
          <a:endParaRPr lang="id-ID"/>
        </a:p>
      </dgm:t>
    </dgm:pt>
    <dgm:pt modelId="{DCE7F65A-89E8-46C2-AD04-306E228F2F46}" type="pres">
      <dgm:prSet presAssocID="{DEA82A69-536C-4705-A321-07BA35409DB9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79BAA90E-414D-45A0-ACBC-692DB90CAF05}" type="pres">
      <dgm:prSet presAssocID="{970D00C4-9F6D-44E9-A974-3331DDA94A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D7F88-7483-43B9-A313-88373C6CFAFF}" type="pres">
      <dgm:prSet presAssocID="{E80889BB-9C99-4A12-BFE8-945C21318A93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ECB7E6DE-A514-4976-B141-BD73CF324FFB}" type="pres">
      <dgm:prSet presAssocID="{8402F015-797C-4DAC-88FB-EE22DA4970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548415-48F7-4498-A2DB-3ECFBC875B25}" type="pres">
      <dgm:prSet presAssocID="{978D0BE9-B696-4B31-9351-803968EDE4EB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5873A41E-62C2-46DB-A2AE-39D77DBDBA93}" type="pres">
      <dgm:prSet presAssocID="{7E56BE80-E11F-41D3-878B-5058BFE207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4F33517-14C1-406F-B101-F22B6C8E6B85}" type="presOf" srcId="{7DCF8A57-3099-4D2A-84FA-96849A6A5634}" destId="{71ED1D32-3D00-4656-990D-B67AD07CBBC4}" srcOrd="0" destOrd="0" presId="urn:microsoft.com/office/officeart/2005/8/layout/radial4"/>
    <dgm:cxn modelId="{9A29DD89-78E4-4A63-81C0-B331D2C3C1B1}" type="presOf" srcId="{970D00C4-9F6D-44E9-A974-3331DDA94AA9}" destId="{79BAA90E-414D-45A0-ACBC-692DB90CAF05}" srcOrd="0" destOrd="0" presId="urn:microsoft.com/office/officeart/2005/8/layout/radial4"/>
    <dgm:cxn modelId="{E533AEAF-95BA-49F6-93EF-09929DED5482}" srcId="{A6BBC231-281D-45D4-BF44-A3FF2D382321}" destId="{7DCF8A57-3099-4D2A-84FA-96849A6A5634}" srcOrd="0" destOrd="0" parTransId="{2BB2F8BD-5E51-462E-85D4-77569E6E0B62}" sibTransId="{26B456E6-26B1-4EEF-B387-800702D1EDF3}"/>
    <dgm:cxn modelId="{E656781B-F888-40D9-B133-17293DC652D6}" type="presOf" srcId="{A6BBC231-281D-45D4-BF44-A3FF2D382321}" destId="{5CC12BC2-F208-4227-8B8E-40860680E206}" srcOrd="0" destOrd="0" presId="urn:microsoft.com/office/officeart/2005/8/layout/radial4"/>
    <dgm:cxn modelId="{5F0BBDA4-7339-4356-87C6-9CF4A6C424AB}" type="presOf" srcId="{E80889BB-9C99-4A12-BFE8-945C21318A93}" destId="{C7DD7F88-7483-43B9-A313-88373C6CFAFF}" srcOrd="0" destOrd="0" presId="urn:microsoft.com/office/officeart/2005/8/layout/radial4"/>
    <dgm:cxn modelId="{B1AFC533-D270-48E6-86BC-008FBC6C508A}" srcId="{7DCF8A57-3099-4D2A-84FA-96849A6A5634}" destId="{7E56BE80-E11F-41D3-878B-5058BFE207DC}" srcOrd="2" destOrd="0" parTransId="{978D0BE9-B696-4B31-9351-803968EDE4EB}" sibTransId="{FAB185E1-80DE-4F30-91D0-095FBE3E5E88}"/>
    <dgm:cxn modelId="{A6DA733B-A184-4D0D-8615-91A42AD4EB75}" type="presOf" srcId="{978D0BE9-B696-4B31-9351-803968EDE4EB}" destId="{90548415-48F7-4498-A2DB-3ECFBC875B25}" srcOrd="0" destOrd="0" presId="urn:microsoft.com/office/officeart/2005/8/layout/radial4"/>
    <dgm:cxn modelId="{9CD0D78C-4674-4605-97E8-5C5C8B6E9840}" srcId="{7DCF8A57-3099-4D2A-84FA-96849A6A5634}" destId="{8402F015-797C-4DAC-88FB-EE22DA497021}" srcOrd="1" destOrd="0" parTransId="{E80889BB-9C99-4A12-BFE8-945C21318A93}" sibTransId="{6D9CBCB3-A543-413F-997D-9D13B00C6F71}"/>
    <dgm:cxn modelId="{BFCB3C83-D048-4324-9992-05C4D8B6BF75}" type="presOf" srcId="{7E56BE80-E11F-41D3-878B-5058BFE207DC}" destId="{5873A41E-62C2-46DB-A2AE-39D77DBDBA93}" srcOrd="0" destOrd="0" presId="urn:microsoft.com/office/officeart/2005/8/layout/radial4"/>
    <dgm:cxn modelId="{A9D3981D-EE3A-4058-810F-9FCE8EFA2BB2}" type="presOf" srcId="{DEA82A69-536C-4705-A321-07BA35409DB9}" destId="{DCE7F65A-89E8-46C2-AD04-306E228F2F46}" srcOrd="0" destOrd="0" presId="urn:microsoft.com/office/officeart/2005/8/layout/radial4"/>
    <dgm:cxn modelId="{F1E705EC-E40C-4245-97D0-24C513CF3258}" type="presOf" srcId="{8402F015-797C-4DAC-88FB-EE22DA497021}" destId="{ECB7E6DE-A514-4976-B141-BD73CF324FFB}" srcOrd="0" destOrd="0" presId="urn:microsoft.com/office/officeart/2005/8/layout/radial4"/>
    <dgm:cxn modelId="{C4DFAC47-B7D8-4028-9FFC-D8A4A6B78FCE}" srcId="{7DCF8A57-3099-4D2A-84FA-96849A6A5634}" destId="{970D00C4-9F6D-44E9-A974-3331DDA94AA9}" srcOrd="0" destOrd="0" parTransId="{DEA82A69-536C-4705-A321-07BA35409DB9}" sibTransId="{0669D156-A48A-4086-9199-85892A2450FB}"/>
    <dgm:cxn modelId="{606C4970-22ED-4EDE-8E91-67BC213CFB4B}" type="presParOf" srcId="{5CC12BC2-F208-4227-8B8E-40860680E206}" destId="{71ED1D32-3D00-4656-990D-B67AD07CBBC4}" srcOrd="0" destOrd="0" presId="urn:microsoft.com/office/officeart/2005/8/layout/radial4"/>
    <dgm:cxn modelId="{6CF4FB28-6E5F-4BC7-B964-2E3198FBD38D}" type="presParOf" srcId="{5CC12BC2-F208-4227-8B8E-40860680E206}" destId="{DCE7F65A-89E8-46C2-AD04-306E228F2F46}" srcOrd="1" destOrd="0" presId="urn:microsoft.com/office/officeart/2005/8/layout/radial4"/>
    <dgm:cxn modelId="{C12B34BB-02E2-49BB-9B4C-5500E1A8466C}" type="presParOf" srcId="{5CC12BC2-F208-4227-8B8E-40860680E206}" destId="{79BAA90E-414D-45A0-ACBC-692DB90CAF05}" srcOrd="2" destOrd="0" presId="urn:microsoft.com/office/officeart/2005/8/layout/radial4"/>
    <dgm:cxn modelId="{8B7A6008-CD3F-4924-8E7E-BAB514A14164}" type="presParOf" srcId="{5CC12BC2-F208-4227-8B8E-40860680E206}" destId="{C7DD7F88-7483-43B9-A313-88373C6CFAFF}" srcOrd="3" destOrd="0" presId="urn:microsoft.com/office/officeart/2005/8/layout/radial4"/>
    <dgm:cxn modelId="{D8F0B195-AAE7-440B-B7C6-3481F57C1738}" type="presParOf" srcId="{5CC12BC2-F208-4227-8B8E-40860680E206}" destId="{ECB7E6DE-A514-4976-B141-BD73CF324FFB}" srcOrd="4" destOrd="0" presId="urn:microsoft.com/office/officeart/2005/8/layout/radial4"/>
    <dgm:cxn modelId="{69924D59-04FF-4E08-BF31-522671AFAB38}" type="presParOf" srcId="{5CC12BC2-F208-4227-8B8E-40860680E206}" destId="{90548415-48F7-4498-A2DB-3ECFBC875B25}" srcOrd="5" destOrd="0" presId="urn:microsoft.com/office/officeart/2005/8/layout/radial4"/>
    <dgm:cxn modelId="{03CC4F8A-5A4B-46E8-AF36-CAC6E3719D81}" type="presParOf" srcId="{5CC12BC2-F208-4227-8B8E-40860680E206}" destId="{5873A41E-62C2-46DB-A2AE-39D77DBDBA9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7C47B3-B83E-4C47-B7C7-993A6BCA8CA5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A469607-432A-4D08-ADFD-42F4A8C759B7}">
      <dgm:prSet/>
      <dgm:spPr/>
      <dgm:t>
        <a:bodyPr/>
        <a:lstStyle/>
        <a:p>
          <a:pPr rtl="0"/>
          <a:r>
            <a:rPr lang="en-US" dirty="0" smtClean="0"/>
            <a:t>4,8 </a:t>
          </a:r>
          <a:r>
            <a:rPr lang="en-US" dirty="0" err="1" smtClean="0"/>
            <a:t>sks</a:t>
          </a:r>
          <a:endParaRPr lang="id-ID" dirty="0"/>
        </a:p>
      </dgm:t>
    </dgm:pt>
    <dgm:pt modelId="{3AA7C567-9DB1-4FC0-B18F-DCE6FF4509FC}" type="parTrans" cxnId="{3C66DE2C-DD81-4186-AB43-316FF13A7C27}">
      <dgm:prSet/>
      <dgm:spPr/>
      <dgm:t>
        <a:bodyPr/>
        <a:lstStyle/>
        <a:p>
          <a:endParaRPr lang="id-ID"/>
        </a:p>
      </dgm:t>
    </dgm:pt>
    <dgm:pt modelId="{A760C0F6-0DD2-42AC-A0D8-11DDF412B403}" type="sibTrans" cxnId="{3C66DE2C-DD81-4186-AB43-316FF13A7C27}">
      <dgm:prSet/>
      <dgm:spPr/>
      <dgm:t>
        <a:bodyPr/>
        <a:lstStyle/>
        <a:p>
          <a:endParaRPr lang="id-ID"/>
        </a:p>
      </dgm:t>
    </dgm:pt>
    <dgm:pt modelId="{614E3578-11B1-458A-9EE3-AD00C57F6A5B}">
      <dgm:prSet/>
      <dgm:spPr/>
      <dgm:t>
        <a:bodyPr/>
        <a:lstStyle/>
        <a:p>
          <a:pPr rtl="0"/>
          <a:r>
            <a:rPr lang="en-US" b="0" dirty="0" smtClean="0"/>
            <a:t>8,4 </a:t>
          </a:r>
          <a:r>
            <a:rPr lang="en-US" b="0" dirty="0" err="1" smtClean="0"/>
            <a:t>sks</a:t>
          </a:r>
          <a:endParaRPr lang="id-ID" b="0" dirty="0"/>
        </a:p>
      </dgm:t>
    </dgm:pt>
    <dgm:pt modelId="{F0EF8963-EA2C-4BFC-934C-9DA856039511}" type="parTrans" cxnId="{2CA2D4AB-5A71-4A67-9A5B-0994448B1B75}">
      <dgm:prSet/>
      <dgm:spPr/>
      <dgm:t>
        <a:bodyPr/>
        <a:lstStyle/>
        <a:p>
          <a:endParaRPr lang="id-ID"/>
        </a:p>
      </dgm:t>
    </dgm:pt>
    <dgm:pt modelId="{D9923EE0-9F4B-45FD-8734-9A656C4061B9}" type="sibTrans" cxnId="{2CA2D4AB-5A71-4A67-9A5B-0994448B1B75}">
      <dgm:prSet/>
      <dgm:spPr/>
      <dgm:t>
        <a:bodyPr/>
        <a:lstStyle/>
        <a:p>
          <a:endParaRPr lang="id-ID"/>
        </a:p>
      </dgm:t>
    </dgm:pt>
    <dgm:pt modelId="{B42098CC-A1FC-4A0A-8DFD-470668093D3A}">
      <dgm:prSet/>
      <dgm:spPr/>
      <dgm:t>
        <a:bodyPr/>
        <a:lstStyle/>
        <a:p>
          <a:pPr rtl="0"/>
          <a:r>
            <a:rPr lang="en-US" b="0" dirty="0" smtClean="0"/>
            <a:t>1,8 </a:t>
          </a:r>
          <a:r>
            <a:rPr lang="en-US" b="0" dirty="0" err="1" smtClean="0"/>
            <a:t>sks</a:t>
          </a:r>
          <a:endParaRPr lang="id-ID" b="0" dirty="0"/>
        </a:p>
      </dgm:t>
    </dgm:pt>
    <dgm:pt modelId="{A55D5CFC-7B51-4096-A7A8-1508DB7A4E01}" type="parTrans" cxnId="{02F975A3-3959-4A53-BB50-BFBA170309A1}">
      <dgm:prSet/>
      <dgm:spPr/>
      <dgm:t>
        <a:bodyPr/>
        <a:lstStyle/>
        <a:p>
          <a:endParaRPr lang="id-ID"/>
        </a:p>
      </dgm:t>
    </dgm:pt>
    <dgm:pt modelId="{0BB1E843-9493-4CC1-AC45-2BF77C9A288E}" type="sibTrans" cxnId="{02F975A3-3959-4A53-BB50-BFBA170309A1}">
      <dgm:prSet/>
      <dgm:spPr/>
      <dgm:t>
        <a:bodyPr/>
        <a:lstStyle/>
        <a:p>
          <a:endParaRPr lang="id-ID"/>
        </a:p>
      </dgm:t>
    </dgm:pt>
    <dgm:pt modelId="{12DD726F-F711-4977-9BDE-EBD816C46146}">
      <dgm:prSet/>
      <dgm:spPr/>
      <dgm:t>
        <a:bodyPr/>
        <a:lstStyle/>
        <a:p>
          <a:pPr rtl="0"/>
          <a:r>
            <a:rPr lang="en-US" b="0" dirty="0" smtClean="0"/>
            <a:t>1,0 </a:t>
          </a:r>
          <a:r>
            <a:rPr lang="en-US" b="0" dirty="0" err="1" smtClean="0"/>
            <a:t>sks</a:t>
          </a:r>
          <a:endParaRPr lang="id-ID" b="0" dirty="0"/>
        </a:p>
      </dgm:t>
    </dgm:pt>
    <dgm:pt modelId="{5CF74B33-F67E-4208-89AE-18EFB42FB12A}" type="parTrans" cxnId="{BD644A61-71CA-489A-8F75-920DD0608283}">
      <dgm:prSet/>
      <dgm:spPr/>
      <dgm:t>
        <a:bodyPr/>
        <a:lstStyle/>
        <a:p>
          <a:endParaRPr lang="id-ID"/>
        </a:p>
      </dgm:t>
    </dgm:pt>
    <dgm:pt modelId="{28806FBD-1F80-41C7-93D6-C49A90C9D5D8}" type="sibTrans" cxnId="{BD644A61-71CA-489A-8F75-920DD0608283}">
      <dgm:prSet/>
      <dgm:spPr/>
      <dgm:t>
        <a:bodyPr/>
        <a:lstStyle/>
        <a:p>
          <a:endParaRPr lang="id-ID"/>
        </a:p>
      </dgm:t>
    </dgm:pt>
    <dgm:pt modelId="{AB587D51-2221-4FD8-84FB-3A950D595804}">
      <dgm:prSet/>
      <dgm:spPr/>
      <dgm:t>
        <a:bodyPr anchor="ctr"/>
        <a:lstStyle/>
        <a:p>
          <a:pPr rtl="0"/>
          <a:r>
            <a:rPr lang="en-US" b="1" dirty="0" err="1" smtClean="0"/>
            <a:t>Persiapan</a:t>
          </a:r>
          <a:r>
            <a:rPr lang="en-US" b="1" dirty="0" smtClean="0"/>
            <a:t> dan </a:t>
          </a:r>
          <a:r>
            <a:rPr lang="en-US" b="1" dirty="0" err="1" smtClean="0"/>
            <a:t>Eksplorasi</a:t>
          </a:r>
          <a:r>
            <a:rPr lang="en-US" b="1" dirty="0" smtClean="0"/>
            <a:t> </a:t>
          </a:r>
          <a:r>
            <a:rPr lang="en-US" b="1" dirty="0" err="1" smtClean="0"/>
            <a:t>Sumber</a:t>
          </a:r>
          <a:r>
            <a:rPr lang="en-US" b="1" dirty="0" smtClean="0"/>
            <a:t> Belajar</a:t>
          </a:r>
          <a:endParaRPr lang="id-ID" dirty="0"/>
        </a:p>
      </dgm:t>
    </dgm:pt>
    <dgm:pt modelId="{702EDAC7-3E52-4844-8285-E460B48ACBDD}" type="parTrans" cxnId="{8790F57F-F250-4C60-B03C-1820E800EC75}">
      <dgm:prSet/>
      <dgm:spPr/>
      <dgm:t>
        <a:bodyPr/>
        <a:lstStyle/>
        <a:p>
          <a:endParaRPr lang="id-ID"/>
        </a:p>
      </dgm:t>
    </dgm:pt>
    <dgm:pt modelId="{E12B66A8-2D24-4A4F-9BF5-0EA475B12F66}" type="sibTrans" cxnId="{8790F57F-F250-4C60-B03C-1820E800EC75}">
      <dgm:prSet/>
      <dgm:spPr/>
      <dgm:t>
        <a:bodyPr/>
        <a:lstStyle/>
        <a:p>
          <a:endParaRPr lang="id-ID"/>
        </a:p>
      </dgm:t>
    </dgm:pt>
    <dgm:pt modelId="{7A3F0773-3583-4321-880D-0D23E0CDCD60}">
      <dgm:prSet/>
      <dgm:spPr/>
      <dgm:t>
        <a:bodyPr/>
        <a:lstStyle/>
        <a:p>
          <a:pPr rtl="0"/>
          <a:r>
            <a:rPr lang="en-US" b="1" smtClean="0"/>
            <a:t>Implementasi </a:t>
          </a:r>
          <a:r>
            <a:rPr lang="en-US" b="1" dirty="0" err="1" smtClean="0"/>
            <a:t>Hasil</a:t>
          </a:r>
          <a:r>
            <a:rPr lang="en-US" b="1" dirty="0" smtClean="0"/>
            <a:t> Workshop </a:t>
          </a:r>
          <a:r>
            <a:rPr lang="en-US" b="1" dirty="0" err="1" smtClean="0"/>
            <a:t>ke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</a:t>
          </a:r>
          <a:r>
            <a:rPr lang="en-US" b="1" smtClean="0"/>
            <a:t>Praktik</a:t>
          </a:r>
          <a:r>
            <a:rPr lang="en-US" b="1" dirty="0" smtClean="0"/>
            <a:t> Pembelajaran</a:t>
          </a:r>
          <a:endParaRPr lang="id-ID" dirty="0"/>
        </a:p>
      </dgm:t>
    </dgm:pt>
    <dgm:pt modelId="{771AD263-79AD-46F3-A797-8AC8E30938DB}" type="parTrans" cxnId="{1948C6A9-6686-41EA-A502-E1C8531A2D84}">
      <dgm:prSet/>
      <dgm:spPr/>
      <dgm:t>
        <a:bodyPr/>
        <a:lstStyle/>
        <a:p>
          <a:endParaRPr lang="id-ID"/>
        </a:p>
      </dgm:t>
    </dgm:pt>
    <dgm:pt modelId="{C8944B62-2D4F-4D1A-8DC6-CAAF8C170D9C}" type="sibTrans" cxnId="{1948C6A9-6686-41EA-A502-E1C8531A2D84}">
      <dgm:prSet/>
      <dgm:spPr/>
      <dgm:t>
        <a:bodyPr/>
        <a:lstStyle/>
        <a:p>
          <a:endParaRPr lang="id-ID"/>
        </a:p>
      </dgm:t>
    </dgm:pt>
    <dgm:pt modelId="{3765B205-5C74-4204-B4B2-CAC21B47F1BA}">
      <dgm:prSet/>
      <dgm:spPr/>
      <dgm:t>
        <a:bodyPr anchor="ctr"/>
        <a:lstStyle/>
        <a:p>
          <a:pPr rtl="0"/>
          <a:r>
            <a:rPr lang="en-US" b="1" dirty="0" smtClean="0"/>
            <a:t>Kegiatan </a:t>
          </a:r>
          <a:r>
            <a:rPr lang="en-US" b="1" dirty="0" err="1" smtClean="0"/>
            <a:t>Ekstra-kurikuler</a:t>
          </a:r>
          <a:r>
            <a:rPr lang="id-ID" dirty="0" smtClean="0"/>
            <a:t>. </a:t>
          </a:r>
          <a:endParaRPr lang="id-ID" dirty="0"/>
        </a:p>
      </dgm:t>
    </dgm:pt>
    <dgm:pt modelId="{553F76B8-8A4E-4858-9CDB-EAE5CC2AE180}" type="parTrans" cxnId="{70EF6FA1-345F-4EF7-899B-D6E9E792F172}">
      <dgm:prSet/>
      <dgm:spPr/>
      <dgm:t>
        <a:bodyPr/>
        <a:lstStyle/>
        <a:p>
          <a:endParaRPr lang="id-ID"/>
        </a:p>
      </dgm:t>
    </dgm:pt>
    <dgm:pt modelId="{8F3E5007-5609-4C00-8A4C-9737E38468AF}" type="sibTrans" cxnId="{70EF6FA1-345F-4EF7-899B-D6E9E792F172}">
      <dgm:prSet/>
      <dgm:spPr/>
      <dgm:t>
        <a:bodyPr/>
        <a:lstStyle/>
        <a:p>
          <a:endParaRPr lang="id-ID"/>
        </a:p>
      </dgm:t>
    </dgm:pt>
    <dgm:pt modelId="{499A381B-4391-4E49-BA54-4CFE00059110}">
      <dgm:prSet/>
      <dgm:spPr/>
      <dgm:t>
        <a:bodyPr/>
        <a:lstStyle/>
        <a:p>
          <a:pPr rtl="0"/>
          <a:r>
            <a:rPr lang="en-US" b="1" smtClean="0"/>
            <a:t>Penyusunan </a:t>
          </a:r>
          <a:r>
            <a:rPr lang="en-US" b="1" dirty="0" err="1" smtClean="0"/>
            <a:t>Laporan</a:t>
          </a:r>
          <a:r>
            <a:rPr lang="en-US" b="1" dirty="0" smtClean="0"/>
            <a:t> dan Seminar </a:t>
          </a:r>
          <a:r>
            <a:rPr lang="en-US" b="1" dirty="0" err="1" smtClean="0"/>
            <a:t>Hasil</a:t>
          </a:r>
          <a:r>
            <a:rPr lang="en-US" b="1" dirty="0" smtClean="0"/>
            <a:t> PTK</a:t>
          </a:r>
          <a:endParaRPr lang="id-ID" dirty="0"/>
        </a:p>
      </dgm:t>
    </dgm:pt>
    <dgm:pt modelId="{9D6C6506-07CD-4AC9-ACC6-424F13FEC0FA}" type="parTrans" cxnId="{76D84C14-119A-4186-94E6-D170ECA9C83F}">
      <dgm:prSet/>
      <dgm:spPr/>
      <dgm:t>
        <a:bodyPr/>
        <a:lstStyle/>
        <a:p>
          <a:endParaRPr lang="id-ID"/>
        </a:p>
      </dgm:t>
    </dgm:pt>
    <dgm:pt modelId="{F12902D7-C6A9-4269-9B84-89D05415C5D3}" type="sibTrans" cxnId="{76D84C14-119A-4186-94E6-D170ECA9C83F}">
      <dgm:prSet/>
      <dgm:spPr/>
      <dgm:t>
        <a:bodyPr/>
        <a:lstStyle/>
        <a:p>
          <a:endParaRPr lang="id-ID"/>
        </a:p>
      </dgm:t>
    </dgm:pt>
    <dgm:pt modelId="{0B4804F9-7649-41ED-A915-AB3FEA7B6D35}" type="pres">
      <dgm:prSet presAssocID="{2D7C47B3-B83E-4C47-B7C7-993A6BCA8C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C4F959A-C714-465C-9B2D-C33BC05C7FA7}" type="pres">
      <dgm:prSet presAssocID="{2D7C47B3-B83E-4C47-B7C7-993A6BCA8CA5}" presName="tSp" presStyleCnt="0"/>
      <dgm:spPr/>
    </dgm:pt>
    <dgm:pt modelId="{B55AAA2A-6FCE-4FAD-916B-C8D2A6E6A152}" type="pres">
      <dgm:prSet presAssocID="{2D7C47B3-B83E-4C47-B7C7-993A6BCA8CA5}" presName="bSp" presStyleCnt="0"/>
      <dgm:spPr/>
    </dgm:pt>
    <dgm:pt modelId="{5120F8A9-54F3-4416-A65E-DB3245C07968}" type="pres">
      <dgm:prSet presAssocID="{2D7C47B3-B83E-4C47-B7C7-993A6BCA8CA5}" presName="process" presStyleCnt="0"/>
      <dgm:spPr/>
    </dgm:pt>
    <dgm:pt modelId="{C9D5DFE9-D99A-4C6D-BAC4-15950B680BF0}" type="pres">
      <dgm:prSet presAssocID="{9A469607-432A-4D08-ADFD-42F4A8C759B7}" presName="composite1" presStyleCnt="0"/>
      <dgm:spPr/>
    </dgm:pt>
    <dgm:pt modelId="{DE46B22A-4251-4714-8531-EF02A6B29330}" type="pres">
      <dgm:prSet presAssocID="{9A469607-432A-4D08-ADFD-42F4A8C759B7}" presName="dummyNode1" presStyleLbl="node1" presStyleIdx="0" presStyleCnt="4"/>
      <dgm:spPr/>
    </dgm:pt>
    <dgm:pt modelId="{625C3880-5515-46D5-8A56-29627E431C52}" type="pres">
      <dgm:prSet presAssocID="{9A469607-432A-4D08-ADFD-42F4A8C759B7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FC8022-7380-499F-8A3E-86AAF39A97CB}" type="pres">
      <dgm:prSet presAssocID="{9A469607-432A-4D08-ADFD-42F4A8C759B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7BE94C-F529-480C-929A-80F097D5AE6A}" type="pres">
      <dgm:prSet presAssocID="{9A469607-432A-4D08-ADFD-42F4A8C759B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5B7828-A57C-4EDC-93B0-FA36F2373821}" type="pres">
      <dgm:prSet presAssocID="{9A469607-432A-4D08-ADFD-42F4A8C759B7}" presName="connSite1" presStyleCnt="0"/>
      <dgm:spPr/>
    </dgm:pt>
    <dgm:pt modelId="{6FB364DB-2DE7-4725-8F14-B74A78119EE7}" type="pres">
      <dgm:prSet presAssocID="{A760C0F6-0DD2-42AC-A0D8-11DDF412B403}" presName="Name9" presStyleLbl="sibTrans2D1" presStyleIdx="0" presStyleCnt="3"/>
      <dgm:spPr/>
      <dgm:t>
        <a:bodyPr/>
        <a:lstStyle/>
        <a:p>
          <a:endParaRPr lang="id-ID"/>
        </a:p>
      </dgm:t>
    </dgm:pt>
    <dgm:pt modelId="{AC4C5575-C35A-46DC-B241-F77E773A4828}" type="pres">
      <dgm:prSet presAssocID="{614E3578-11B1-458A-9EE3-AD00C57F6A5B}" presName="composite2" presStyleCnt="0"/>
      <dgm:spPr/>
    </dgm:pt>
    <dgm:pt modelId="{5E2DAB63-520B-4395-99FD-DD78BE41334B}" type="pres">
      <dgm:prSet presAssocID="{614E3578-11B1-458A-9EE3-AD00C57F6A5B}" presName="dummyNode2" presStyleLbl="node1" presStyleIdx="0" presStyleCnt="4"/>
      <dgm:spPr/>
    </dgm:pt>
    <dgm:pt modelId="{505091A3-1920-44FB-976D-935A5236D74B}" type="pres">
      <dgm:prSet presAssocID="{614E3578-11B1-458A-9EE3-AD00C57F6A5B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23DE3E-0F64-4677-886E-243961583A1B}" type="pres">
      <dgm:prSet presAssocID="{614E3578-11B1-458A-9EE3-AD00C57F6A5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6DF311-7109-458E-BFC1-189496060FB6}" type="pres">
      <dgm:prSet presAssocID="{614E3578-11B1-458A-9EE3-AD00C57F6A5B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31AFDD-0FEE-4DAC-AE4C-201E555B093D}" type="pres">
      <dgm:prSet presAssocID="{614E3578-11B1-458A-9EE3-AD00C57F6A5B}" presName="connSite2" presStyleCnt="0"/>
      <dgm:spPr/>
    </dgm:pt>
    <dgm:pt modelId="{8089D673-DA29-49D6-8B59-255E732A4BC1}" type="pres">
      <dgm:prSet presAssocID="{D9923EE0-9F4B-45FD-8734-9A656C4061B9}" presName="Name18" presStyleLbl="sibTrans2D1" presStyleIdx="1" presStyleCnt="3"/>
      <dgm:spPr/>
      <dgm:t>
        <a:bodyPr/>
        <a:lstStyle/>
        <a:p>
          <a:endParaRPr lang="id-ID"/>
        </a:p>
      </dgm:t>
    </dgm:pt>
    <dgm:pt modelId="{2371D90A-3C79-47C0-B289-8E78C3500B38}" type="pres">
      <dgm:prSet presAssocID="{B42098CC-A1FC-4A0A-8DFD-470668093D3A}" presName="composite1" presStyleCnt="0"/>
      <dgm:spPr/>
    </dgm:pt>
    <dgm:pt modelId="{F7AEB5F5-B990-4238-850E-EE72C503D057}" type="pres">
      <dgm:prSet presAssocID="{B42098CC-A1FC-4A0A-8DFD-470668093D3A}" presName="dummyNode1" presStyleLbl="node1" presStyleIdx="1" presStyleCnt="4"/>
      <dgm:spPr/>
    </dgm:pt>
    <dgm:pt modelId="{E91ACBA4-4B01-4881-960D-4DC3BA6A5150}" type="pres">
      <dgm:prSet presAssocID="{B42098CC-A1FC-4A0A-8DFD-470668093D3A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4D8E4D-80D2-4955-B6D4-D6A3248DB615}" type="pres">
      <dgm:prSet presAssocID="{B42098CC-A1FC-4A0A-8DFD-470668093D3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A3746F-C190-466D-9D7D-BD1CF42F047B}" type="pres">
      <dgm:prSet presAssocID="{B42098CC-A1FC-4A0A-8DFD-470668093D3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598AB0-A8B5-4A22-95A9-14B238EA29E3}" type="pres">
      <dgm:prSet presAssocID="{B42098CC-A1FC-4A0A-8DFD-470668093D3A}" presName="connSite1" presStyleCnt="0"/>
      <dgm:spPr/>
    </dgm:pt>
    <dgm:pt modelId="{B2E2C4B0-AC3C-42FD-B11A-9D73161BB12B}" type="pres">
      <dgm:prSet presAssocID="{0BB1E843-9493-4CC1-AC45-2BF77C9A288E}" presName="Name9" presStyleLbl="sibTrans2D1" presStyleIdx="2" presStyleCnt="3"/>
      <dgm:spPr/>
      <dgm:t>
        <a:bodyPr/>
        <a:lstStyle/>
        <a:p>
          <a:endParaRPr lang="id-ID"/>
        </a:p>
      </dgm:t>
    </dgm:pt>
    <dgm:pt modelId="{B6517766-D5D3-4E7F-9764-39D589FE0039}" type="pres">
      <dgm:prSet presAssocID="{12DD726F-F711-4977-9BDE-EBD816C46146}" presName="composite2" presStyleCnt="0"/>
      <dgm:spPr/>
    </dgm:pt>
    <dgm:pt modelId="{100FB2BF-4CF0-4030-975C-DEC4D20DDC9C}" type="pres">
      <dgm:prSet presAssocID="{12DD726F-F711-4977-9BDE-EBD816C46146}" presName="dummyNode2" presStyleLbl="node1" presStyleIdx="2" presStyleCnt="4"/>
      <dgm:spPr/>
    </dgm:pt>
    <dgm:pt modelId="{C92C2BE8-212F-4EB2-B98B-891B1B7FCBEB}" type="pres">
      <dgm:prSet presAssocID="{12DD726F-F711-4977-9BDE-EBD816C46146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15E76F-5204-4B06-9A2D-93CC1B666FF6}" type="pres">
      <dgm:prSet presAssocID="{12DD726F-F711-4977-9BDE-EBD816C4614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79449B-209D-4E4C-BB3A-E501CDCC366F}" type="pres">
      <dgm:prSet presAssocID="{12DD726F-F711-4977-9BDE-EBD816C46146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718379-2425-459F-B3F5-B1EB5FB08674}" type="pres">
      <dgm:prSet presAssocID="{12DD726F-F711-4977-9BDE-EBD816C46146}" presName="connSite2" presStyleCnt="0"/>
      <dgm:spPr/>
    </dgm:pt>
  </dgm:ptLst>
  <dgm:cxnLst>
    <dgm:cxn modelId="{70EF6FA1-345F-4EF7-899B-D6E9E792F172}" srcId="{B42098CC-A1FC-4A0A-8DFD-470668093D3A}" destId="{3765B205-5C74-4204-B4B2-CAC21B47F1BA}" srcOrd="0" destOrd="0" parTransId="{553F76B8-8A4E-4858-9CDB-EAE5CC2AE180}" sibTransId="{8F3E5007-5609-4C00-8A4C-9737E38468AF}"/>
    <dgm:cxn modelId="{20A440A1-B086-4950-BE40-D5A3220CBDF0}" type="presOf" srcId="{2D7C47B3-B83E-4C47-B7C7-993A6BCA8CA5}" destId="{0B4804F9-7649-41ED-A915-AB3FEA7B6D35}" srcOrd="0" destOrd="0" presId="urn:microsoft.com/office/officeart/2005/8/layout/hProcess4"/>
    <dgm:cxn modelId="{2F66B88F-0575-4208-BE56-3BE23E805850}" type="presOf" srcId="{3765B205-5C74-4204-B4B2-CAC21B47F1BA}" destId="{924D8E4D-80D2-4955-B6D4-D6A3248DB615}" srcOrd="1" destOrd="0" presId="urn:microsoft.com/office/officeart/2005/8/layout/hProcess4"/>
    <dgm:cxn modelId="{ED4A4222-A49C-4EF2-871F-E37A8CFBC92A}" type="presOf" srcId="{499A381B-4391-4E49-BA54-4CFE00059110}" destId="{4815E76F-5204-4B06-9A2D-93CC1B666FF6}" srcOrd="1" destOrd="0" presId="urn:microsoft.com/office/officeart/2005/8/layout/hProcess4"/>
    <dgm:cxn modelId="{BB2C1CBB-4DC0-4A24-92C5-4FB185FB9B49}" type="presOf" srcId="{614E3578-11B1-458A-9EE3-AD00C57F6A5B}" destId="{6A6DF311-7109-458E-BFC1-189496060FB6}" srcOrd="0" destOrd="0" presId="urn:microsoft.com/office/officeart/2005/8/layout/hProcess4"/>
    <dgm:cxn modelId="{697750D2-D791-4ED0-BBE9-6CA192079D49}" type="presOf" srcId="{3765B205-5C74-4204-B4B2-CAC21B47F1BA}" destId="{E91ACBA4-4B01-4881-960D-4DC3BA6A5150}" srcOrd="0" destOrd="0" presId="urn:microsoft.com/office/officeart/2005/8/layout/hProcess4"/>
    <dgm:cxn modelId="{02F975A3-3959-4A53-BB50-BFBA170309A1}" srcId="{2D7C47B3-B83E-4C47-B7C7-993A6BCA8CA5}" destId="{B42098CC-A1FC-4A0A-8DFD-470668093D3A}" srcOrd="2" destOrd="0" parTransId="{A55D5CFC-7B51-4096-A7A8-1508DB7A4E01}" sibTransId="{0BB1E843-9493-4CC1-AC45-2BF77C9A288E}"/>
    <dgm:cxn modelId="{3C66DE2C-DD81-4186-AB43-316FF13A7C27}" srcId="{2D7C47B3-B83E-4C47-B7C7-993A6BCA8CA5}" destId="{9A469607-432A-4D08-ADFD-42F4A8C759B7}" srcOrd="0" destOrd="0" parTransId="{3AA7C567-9DB1-4FC0-B18F-DCE6FF4509FC}" sibTransId="{A760C0F6-0DD2-42AC-A0D8-11DDF412B403}"/>
    <dgm:cxn modelId="{339D4D27-DABA-453B-89A8-D48D82B44024}" type="presOf" srcId="{12DD726F-F711-4977-9BDE-EBD816C46146}" destId="{E079449B-209D-4E4C-BB3A-E501CDCC366F}" srcOrd="0" destOrd="0" presId="urn:microsoft.com/office/officeart/2005/8/layout/hProcess4"/>
    <dgm:cxn modelId="{8790F57F-F250-4C60-B03C-1820E800EC75}" srcId="{9A469607-432A-4D08-ADFD-42F4A8C759B7}" destId="{AB587D51-2221-4FD8-84FB-3A950D595804}" srcOrd="0" destOrd="0" parTransId="{702EDAC7-3E52-4844-8285-E460B48ACBDD}" sibTransId="{E12B66A8-2D24-4A4F-9BF5-0EA475B12F66}"/>
    <dgm:cxn modelId="{2CA2D4AB-5A71-4A67-9A5B-0994448B1B75}" srcId="{2D7C47B3-B83E-4C47-B7C7-993A6BCA8CA5}" destId="{614E3578-11B1-458A-9EE3-AD00C57F6A5B}" srcOrd="1" destOrd="0" parTransId="{F0EF8963-EA2C-4BFC-934C-9DA856039511}" sibTransId="{D9923EE0-9F4B-45FD-8734-9A656C4061B9}"/>
    <dgm:cxn modelId="{9D89F246-C91B-45C8-BA30-D15756179E2C}" type="presOf" srcId="{9A469607-432A-4D08-ADFD-42F4A8C759B7}" destId="{697BE94C-F529-480C-929A-80F097D5AE6A}" srcOrd="0" destOrd="0" presId="urn:microsoft.com/office/officeart/2005/8/layout/hProcess4"/>
    <dgm:cxn modelId="{86C97080-25FF-49A0-AFD8-88B75C52F162}" type="presOf" srcId="{AB587D51-2221-4FD8-84FB-3A950D595804}" destId="{B7FC8022-7380-499F-8A3E-86AAF39A97CB}" srcOrd="1" destOrd="0" presId="urn:microsoft.com/office/officeart/2005/8/layout/hProcess4"/>
    <dgm:cxn modelId="{FD1EA462-DA82-42CC-B66F-A980D9D838FE}" type="presOf" srcId="{A760C0F6-0DD2-42AC-A0D8-11DDF412B403}" destId="{6FB364DB-2DE7-4725-8F14-B74A78119EE7}" srcOrd="0" destOrd="0" presId="urn:microsoft.com/office/officeart/2005/8/layout/hProcess4"/>
    <dgm:cxn modelId="{91ACECD7-1DD9-47BF-ACB8-40CC8F5ED1A5}" type="presOf" srcId="{7A3F0773-3583-4321-880D-0D23E0CDCD60}" destId="{505091A3-1920-44FB-976D-935A5236D74B}" srcOrd="0" destOrd="0" presId="urn:microsoft.com/office/officeart/2005/8/layout/hProcess4"/>
    <dgm:cxn modelId="{C5D17C3B-019E-4411-AE03-FAF9CD094F52}" type="presOf" srcId="{0BB1E843-9493-4CC1-AC45-2BF77C9A288E}" destId="{B2E2C4B0-AC3C-42FD-B11A-9D73161BB12B}" srcOrd="0" destOrd="0" presId="urn:microsoft.com/office/officeart/2005/8/layout/hProcess4"/>
    <dgm:cxn modelId="{923869FB-EF95-4612-8085-7FAEF145B270}" type="presOf" srcId="{7A3F0773-3583-4321-880D-0D23E0CDCD60}" destId="{F423DE3E-0F64-4677-886E-243961583A1B}" srcOrd="1" destOrd="0" presId="urn:microsoft.com/office/officeart/2005/8/layout/hProcess4"/>
    <dgm:cxn modelId="{1948C6A9-6686-41EA-A502-E1C8531A2D84}" srcId="{614E3578-11B1-458A-9EE3-AD00C57F6A5B}" destId="{7A3F0773-3583-4321-880D-0D23E0CDCD60}" srcOrd="0" destOrd="0" parTransId="{771AD263-79AD-46F3-A797-8AC8E30938DB}" sibTransId="{C8944B62-2D4F-4D1A-8DC6-CAAF8C170D9C}"/>
    <dgm:cxn modelId="{AD76F624-9C44-446D-BE2C-0E28C8D3D51B}" type="presOf" srcId="{499A381B-4391-4E49-BA54-4CFE00059110}" destId="{C92C2BE8-212F-4EB2-B98B-891B1B7FCBEB}" srcOrd="0" destOrd="0" presId="urn:microsoft.com/office/officeart/2005/8/layout/hProcess4"/>
    <dgm:cxn modelId="{BD644A61-71CA-489A-8F75-920DD0608283}" srcId="{2D7C47B3-B83E-4C47-B7C7-993A6BCA8CA5}" destId="{12DD726F-F711-4977-9BDE-EBD816C46146}" srcOrd="3" destOrd="0" parTransId="{5CF74B33-F67E-4208-89AE-18EFB42FB12A}" sibTransId="{28806FBD-1F80-41C7-93D6-C49A90C9D5D8}"/>
    <dgm:cxn modelId="{76D84C14-119A-4186-94E6-D170ECA9C83F}" srcId="{12DD726F-F711-4977-9BDE-EBD816C46146}" destId="{499A381B-4391-4E49-BA54-4CFE00059110}" srcOrd="0" destOrd="0" parTransId="{9D6C6506-07CD-4AC9-ACC6-424F13FEC0FA}" sibTransId="{F12902D7-C6A9-4269-9B84-89D05415C5D3}"/>
    <dgm:cxn modelId="{A01E9B4A-72B1-434A-A079-55E5AB6EB71F}" type="presOf" srcId="{B42098CC-A1FC-4A0A-8DFD-470668093D3A}" destId="{5FA3746F-C190-466D-9D7D-BD1CF42F047B}" srcOrd="0" destOrd="0" presId="urn:microsoft.com/office/officeart/2005/8/layout/hProcess4"/>
    <dgm:cxn modelId="{7C5E177A-7B56-4439-9005-67F773891928}" type="presOf" srcId="{D9923EE0-9F4B-45FD-8734-9A656C4061B9}" destId="{8089D673-DA29-49D6-8B59-255E732A4BC1}" srcOrd="0" destOrd="0" presId="urn:microsoft.com/office/officeart/2005/8/layout/hProcess4"/>
    <dgm:cxn modelId="{74F3372E-1438-444E-8BB3-455992099A2A}" type="presOf" srcId="{AB587D51-2221-4FD8-84FB-3A950D595804}" destId="{625C3880-5515-46D5-8A56-29627E431C52}" srcOrd="0" destOrd="0" presId="urn:microsoft.com/office/officeart/2005/8/layout/hProcess4"/>
    <dgm:cxn modelId="{92106976-9D81-4CBF-B1CB-CB9E27C63867}" type="presParOf" srcId="{0B4804F9-7649-41ED-A915-AB3FEA7B6D35}" destId="{4C4F959A-C714-465C-9B2D-C33BC05C7FA7}" srcOrd="0" destOrd="0" presId="urn:microsoft.com/office/officeart/2005/8/layout/hProcess4"/>
    <dgm:cxn modelId="{B8FA81E7-4F4C-4261-A20E-28E615A37B3F}" type="presParOf" srcId="{0B4804F9-7649-41ED-A915-AB3FEA7B6D35}" destId="{B55AAA2A-6FCE-4FAD-916B-C8D2A6E6A152}" srcOrd="1" destOrd="0" presId="urn:microsoft.com/office/officeart/2005/8/layout/hProcess4"/>
    <dgm:cxn modelId="{EE39CA14-CBCE-4EFC-9991-541C1E3A4A5C}" type="presParOf" srcId="{0B4804F9-7649-41ED-A915-AB3FEA7B6D35}" destId="{5120F8A9-54F3-4416-A65E-DB3245C07968}" srcOrd="2" destOrd="0" presId="urn:microsoft.com/office/officeart/2005/8/layout/hProcess4"/>
    <dgm:cxn modelId="{5D355185-B765-4059-A5E8-62395C577E06}" type="presParOf" srcId="{5120F8A9-54F3-4416-A65E-DB3245C07968}" destId="{C9D5DFE9-D99A-4C6D-BAC4-15950B680BF0}" srcOrd="0" destOrd="0" presId="urn:microsoft.com/office/officeart/2005/8/layout/hProcess4"/>
    <dgm:cxn modelId="{564BD7A2-9A73-4874-8C35-F019E1DCB3C3}" type="presParOf" srcId="{C9D5DFE9-D99A-4C6D-BAC4-15950B680BF0}" destId="{DE46B22A-4251-4714-8531-EF02A6B29330}" srcOrd="0" destOrd="0" presId="urn:microsoft.com/office/officeart/2005/8/layout/hProcess4"/>
    <dgm:cxn modelId="{DAF1FAD7-6F5E-4292-8FF9-62EE702950C4}" type="presParOf" srcId="{C9D5DFE9-D99A-4C6D-BAC4-15950B680BF0}" destId="{625C3880-5515-46D5-8A56-29627E431C52}" srcOrd="1" destOrd="0" presId="urn:microsoft.com/office/officeart/2005/8/layout/hProcess4"/>
    <dgm:cxn modelId="{D41A488A-1C47-45A5-BCDB-5572DBFAEE21}" type="presParOf" srcId="{C9D5DFE9-D99A-4C6D-BAC4-15950B680BF0}" destId="{B7FC8022-7380-499F-8A3E-86AAF39A97CB}" srcOrd="2" destOrd="0" presId="urn:microsoft.com/office/officeart/2005/8/layout/hProcess4"/>
    <dgm:cxn modelId="{EAB2D4ED-1B77-4475-B525-AC7EBFC34416}" type="presParOf" srcId="{C9D5DFE9-D99A-4C6D-BAC4-15950B680BF0}" destId="{697BE94C-F529-480C-929A-80F097D5AE6A}" srcOrd="3" destOrd="0" presId="urn:microsoft.com/office/officeart/2005/8/layout/hProcess4"/>
    <dgm:cxn modelId="{91126C0C-0FF8-437C-B640-AE3B152799CD}" type="presParOf" srcId="{C9D5DFE9-D99A-4C6D-BAC4-15950B680BF0}" destId="{725B7828-A57C-4EDC-93B0-FA36F2373821}" srcOrd="4" destOrd="0" presId="urn:microsoft.com/office/officeart/2005/8/layout/hProcess4"/>
    <dgm:cxn modelId="{8388305C-37D8-46E3-AAFC-B5D4C66F8CE8}" type="presParOf" srcId="{5120F8A9-54F3-4416-A65E-DB3245C07968}" destId="{6FB364DB-2DE7-4725-8F14-B74A78119EE7}" srcOrd="1" destOrd="0" presId="urn:microsoft.com/office/officeart/2005/8/layout/hProcess4"/>
    <dgm:cxn modelId="{BE17E465-0957-4824-A9D3-3D9001028A8A}" type="presParOf" srcId="{5120F8A9-54F3-4416-A65E-DB3245C07968}" destId="{AC4C5575-C35A-46DC-B241-F77E773A4828}" srcOrd="2" destOrd="0" presId="urn:microsoft.com/office/officeart/2005/8/layout/hProcess4"/>
    <dgm:cxn modelId="{F7734D00-A961-4F2D-BBB4-8E8219AE61B8}" type="presParOf" srcId="{AC4C5575-C35A-46DC-B241-F77E773A4828}" destId="{5E2DAB63-520B-4395-99FD-DD78BE41334B}" srcOrd="0" destOrd="0" presId="urn:microsoft.com/office/officeart/2005/8/layout/hProcess4"/>
    <dgm:cxn modelId="{CC48EB12-1EBA-48AA-AA6D-1A0C95986225}" type="presParOf" srcId="{AC4C5575-C35A-46DC-B241-F77E773A4828}" destId="{505091A3-1920-44FB-976D-935A5236D74B}" srcOrd="1" destOrd="0" presId="urn:microsoft.com/office/officeart/2005/8/layout/hProcess4"/>
    <dgm:cxn modelId="{E9D4A345-1F35-4DA6-9D1E-58B0A6174D67}" type="presParOf" srcId="{AC4C5575-C35A-46DC-B241-F77E773A4828}" destId="{F423DE3E-0F64-4677-886E-243961583A1B}" srcOrd="2" destOrd="0" presId="urn:microsoft.com/office/officeart/2005/8/layout/hProcess4"/>
    <dgm:cxn modelId="{6D0E704B-9BF6-4708-BD36-3398C9BB3C60}" type="presParOf" srcId="{AC4C5575-C35A-46DC-B241-F77E773A4828}" destId="{6A6DF311-7109-458E-BFC1-189496060FB6}" srcOrd="3" destOrd="0" presId="urn:microsoft.com/office/officeart/2005/8/layout/hProcess4"/>
    <dgm:cxn modelId="{2CC3074E-0E23-40D6-999D-0D49F1B1D07E}" type="presParOf" srcId="{AC4C5575-C35A-46DC-B241-F77E773A4828}" destId="{F031AFDD-0FEE-4DAC-AE4C-201E555B093D}" srcOrd="4" destOrd="0" presId="urn:microsoft.com/office/officeart/2005/8/layout/hProcess4"/>
    <dgm:cxn modelId="{5A885F04-615A-4084-A670-D3D999CE4FB6}" type="presParOf" srcId="{5120F8A9-54F3-4416-A65E-DB3245C07968}" destId="{8089D673-DA29-49D6-8B59-255E732A4BC1}" srcOrd="3" destOrd="0" presId="urn:microsoft.com/office/officeart/2005/8/layout/hProcess4"/>
    <dgm:cxn modelId="{7BA19908-79B9-46F6-95A0-3FB160DCCA12}" type="presParOf" srcId="{5120F8A9-54F3-4416-A65E-DB3245C07968}" destId="{2371D90A-3C79-47C0-B289-8E78C3500B38}" srcOrd="4" destOrd="0" presId="urn:microsoft.com/office/officeart/2005/8/layout/hProcess4"/>
    <dgm:cxn modelId="{64DE1C55-5C2E-4223-8F96-091CA5DE0140}" type="presParOf" srcId="{2371D90A-3C79-47C0-B289-8E78C3500B38}" destId="{F7AEB5F5-B990-4238-850E-EE72C503D057}" srcOrd="0" destOrd="0" presId="urn:microsoft.com/office/officeart/2005/8/layout/hProcess4"/>
    <dgm:cxn modelId="{54E00074-2A96-4755-89D7-C851D7262E38}" type="presParOf" srcId="{2371D90A-3C79-47C0-B289-8E78C3500B38}" destId="{E91ACBA4-4B01-4881-960D-4DC3BA6A5150}" srcOrd="1" destOrd="0" presId="urn:microsoft.com/office/officeart/2005/8/layout/hProcess4"/>
    <dgm:cxn modelId="{86C1A17B-1DBE-475C-93CF-A04EBF9670A7}" type="presParOf" srcId="{2371D90A-3C79-47C0-B289-8E78C3500B38}" destId="{924D8E4D-80D2-4955-B6D4-D6A3248DB615}" srcOrd="2" destOrd="0" presId="urn:microsoft.com/office/officeart/2005/8/layout/hProcess4"/>
    <dgm:cxn modelId="{32C86C8E-D129-49B7-A841-F9AF87DC9ABC}" type="presParOf" srcId="{2371D90A-3C79-47C0-B289-8E78C3500B38}" destId="{5FA3746F-C190-466D-9D7D-BD1CF42F047B}" srcOrd="3" destOrd="0" presId="urn:microsoft.com/office/officeart/2005/8/layout/hProcess4"/>
    <dgm:cxn modelId="{6A451FCC-E79C-4FCA-B71F-5B382E3EB8EB}" type="presParOf" srcId="{2371D90A-3C79-47C0-B289-8E78C3500B38}" destId="{B9598AB0-A8B5-4A22-95A9-14B238EA29E3}" srcOrd="4" destOrd="0" presId="urn:microsoft.com/office/officeart/2005/8/layout/hProcess4"/>
    <dgm:cxn modelId="{DB05CE68-10BC-44FB-A6E8-B915A3D86CEC}" type="presParOf" srcId="{5120F8A9-54F3-4416-A65E-DB3245C07968}" destId="{B2E2C4B0-AC3C-42FD-B11A-9D73161BB12B}" srcOrd="5" destOrd="0" presId="urn:microsoft.com/office/officeart/2005/8/layout/hProcess4"/>
    <dgm:cxn modelId="{7C4513FF-8B80-477E-BF3E-2700A496D555}" type="presParOf" srcId="{5120F8A9-54F3-4416-A65E-DB3245C07968}" destId="{B6517766-D5D3-4E7F-9764-39D589FE0039}" srcOrd="6" destOrd="0" presId="urn:microsoft.com/office/officeart/2005/8/layout/hProcess4"/>
    <dgm:cxn modelId="{5D50CF23-B638-43E8-8A71-4DAE1FF6BC87}" type="presParOf" srcId="{B6517766-D5D3-4E7F-9764-39D589FE0039}" destId="{100FB2BF-4CF0-4030-975C-DEC4D20DDC9C}" srcOrd="0" destOrd="0" presId="urn:microsoft.com/office/officeart/2005/8/layout/hProcess4"/>
    <dgm:cxn modelId="{F7A08264-ECD9-405F-BF6E-0A644FB0DCDF}" type="presParOf" srcId="{B6517766-D5D3-4E7F-9764-39D589FE0039}" destId="{C92C2BE8-212F-4EB2-B98B-891B1B7FCBEB}" srcOrd="1" destOrd="0" presId="urn:microsoft.com/office/officeart/2005/8/layout/hProcess4"/>
    <dgm:cxn modelId="{97F04B89-BDE8-41A5-8E0C-C0C316E95A04}" type="presParOf" srcId="{B6517766-D5D3-4E7F-9764-39D589FE0039}" destId="{4815E76F-5204-4B06-9A2D-93CC1B666FF6}" srcOrd="2" destOrd="0" presId="urn:microsoft.com/office/officeart/2005/8/layout/hProcess4"/>
    <dgm:cxn modelId="{B6ED3FB2-0F85-4CE3-A9AC-7C288B5F99FF}" type="presParOf" srcId="{B6517766-D5D3-4E7F-9764-39D589FE0039}" destId="{E079449B-209D-4E4C-BB3A-E501CDCC366F}" srcOrd="3" destOrd="0" presId="urn:microsoft.com/office/officeart/2005/8/layout/hProcess4"/>
    <dgm:cxn modelId="{F4967E6E-9E3B-4BC7-95ED-D6FF7CC3E404}" type="presParOf" srcId="{B6517766-D5D3-4E7F-9764-39D589FE0039}" destId="{68718379-2425-459F-B3F5-B1EB5FB086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41F2AA-9D4E-4402-8B5B-A543CCCAAD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DCB89D9-43B0-4FA1-8B07-55A05714B3E4}">
      <dgm:prSet custT="1"/>
      <dgm:spPr/>
      <dgm:t>
        <a:bodyPr/>
        <a:lstStyle/>
        <a:p>
          <a:pPr rtl="0"/>
          <a:r>
            <a:rPr lang="en-US" sz="2800" b="1" dirty="0" smtClean="0"/>
            <a:t>Implementasi </a:t>
          </a:r>
          <a:r>
            <a:rPr lang="en-US" sz="2800" b="1" dirty="0" err="1" smtClean="0"/>
            <a:t>Hasil</a:t>
          </a:r>
          <a:r>
            <a:rPr lang="en-US" sz="2800" b="1" dirty="0" smtClean="0"/>
            <a:t> Workshop </a:t>
          </a:r>
          <a:r>
            <a:rPr lang="en-US" sz="2800" b="1" dirty="0" err="1" smtClean="0"/>
            <a:t>ke</a:t>
          </a:r>
          <a:r>
            <a:rPr lang="en-US" sz="2800" b="1" dirty="0" smtClean="0"/>
            <a:t> </a:t>
          </a:r>
          <a:r>
            <a:rPr lang="en-US" sz="2800" b="1" dirty="0" err="1" smtClean="0"/>
            <a:t>dalam</a:t>
          </a:r>
          <a:r>
            <a:rPr lang="en-US" sz="2800" b="1" dirty="0" smtClean="0"/>
            <a:t> </a:t>
          </a:r>
          <a:r>
            <a:rPr lang="en-US" sz="2800" b="1" dirty="0" err="1" smtClean="0"/>
            <a:t>Praktik</a:t>
          </a:r>
          <a:r>
            <a:rPr lang="en-US" sz="2800" b="1" dirty="0" smtClean="0"/>
            <a:t> Pembelajaran </a:t>
          </a:r>
          <a:r>
            <a:rPr lang="en-US" sz="2800" b="1" dirty="0" err="1" smtClean="0"/>
            <a:t>dilaksanakan</a:t>
          </a:r>
          <a:r>
            <a:rPr lang="en-US" sz="2800" b="1" dirty="0" smtClean="0"/>
            <a:t> </a:t>
          </a:r>
          <a:r>
            <a:rPr lang="en-US" sz="2800" b="1" dirty="0" err="1" smtClean="0"/>
            <a:t>pada</a:t>
          </a:r>
          <a:r>
            <a:rPr lang="en-US" sz="2800" b="1" dirty="0" smtClean="0"/>
            <a:t> jam </a:t>
          </a:r>
          <a:r>
            <a:rPr lang="en-US" sz="2800" b="1" dirty="0" err="1" smtClean="0"/>
            <a:t>sekolah</a:t>
          </a:r>
          <a:endParaRPr lang="id-ID" sz="2800" b="1" dirty="0"/>
        </a:p>
      </dgm:t>
    </dgm:pt>
    <dgm:pt modelId="{424388BC-654D-4ECC-B739-5630B96915EA}" type="parTrans" cxnId="{B953A85A-BA76-4F0D-BAA2-B0F4FB673BB7}">
      <dgm:prSet/>
      <dgm:spPr/>
      <dgm:t>
        <a:bodyPr/>
        <a:lstStyle/>
        <a:p>
          <a:endParaRPr lang="id-ID" sz="1400"/>
        </a:p>
      </dgm:t>
    </dgm:pt>
    <dgm:pt modelId="{9F634448-5F44-48A3-838F-270DE4E66493}" type="sibTrans" cxnId="{B953A85A-BA76-4F0D-BAA2-B0F4FB673BB7}">
      <dgm:prSet/>
      <dgm:spPr/>
      <dgm:t>
        <a:bodyPr/>
        <a:lstStyle/>
        <a:p>
          <a:endParaRPr lang="id-ID" sz="1400"/>
        </a:p>
      </dgm:t>
    </dgm:pt>
    <dgm:pt modelId="{DA939A5E-2FDB-4FA7-9F80-9E2261D75999}">
      <dgm:prSet custT="1"/>
      <dgm:spPr/>
      <dgm:t>
        <a:bodyPr/>
        <a:lstStyle/>
        <a:p>
          <a:pPr rtl="0"/>
          <a:r>
            <a:rPr lang="en-US" sz="2400" dirty="0" smtClean="0"/>
            <a:t>Kegiatan </a:t>
          </a:r>
          <a:r>
            <a:rPr lang="en-US" sz="2400" dirty="0" err="1" smtClean="0"/>
            <a:t>mengajar</a:t>
          </a:r>
          <a:r>
            <a:rPr lang="en-US" sz="2400" dirty="0" smtClean="0"/>
            <a:t> </a:t>
          </a:r>
          <a:r>
            <a:rPr lang="en-US" sz="2400" dirty="0" err="1" smtClean="0"/>
            <a:t>terjadwal</a:t>
          </a:r>
          <a:r>
            <a:rPr lang="en-US" sz="2400" dirty="0" smtClean="0"/>
            <a:t> (</a:t>
          </a:r>
          <a:r>
            <a:rPr lang="en-US" sz="2400" dirty="0" err="1" smtClean="0"/>
            <a:t>praktik</a:t>
          </a:r>
          <a:r>
            <a:rPr lang="en-US" sz="2400" dirty="0" smtClean="0"/>
            <a:t> </a:t>
          </a:r>
          <a:r>
            <a:rPr lang="en-US" sz="2400" dirty="0" err="1" smtClean="0"/>
            <a:t>terbimbing</a:t>
          </a:r>
          <a:r>
            <a:rPr lang="en-US" sz="2400" dirty="0" smtClean="0"/>
            <a:t> dan </a:t>
          </a:r>
          <a:r>
            <a:rPr lang="en-US" sz="2400" dirty="0" err="1" smtClean="0"/>
            <a:t>praktik</a:t>
          </a:r>
          <a:r>
            <a:rPr lang="en-US" sz="2400" dirty="0" smtClean="0"/>
            <a:t> </a:t>
          </a:r>
          <a:r>
            <a:rPr lang="en-US" sz="2400" dirty="0" err="1" smtClean="0"/>
            <a:t>mandiri</a:t>
          </a:r>
          <a:r>
            <a:rPr lang="en-US" sz="2400" dirty="0" smtClean="0"/>
            <a:t>)</a:t>
          </a:r>
          <a:endParaRPr lang="id-ID" sz="2400" dirty="0"/>
        </a:p>
      </dgm:t>
    </dgm:pt>
    <dgm:pt modelId="{4C114B13-CA1F-4406-B30F-4C0ED4F7B1AB}" type="parTrans" cxnId="{4C18D0B5-0A7C-45DF-BC29-F144F1AE94D5}">
      <dgm:prSet/>
      <dgm:spPr/>
      <dgm:t>
        <a:bodyPr/>
        <a:lstStyle/>
        <a:p>
          <a:endParaRPr lang="id-ID" sz="1400"/>
        </a:p>
      </dgm:t>
    </dgm:pt>
    <dgm:pt modelId="{80D55242-EE92-4332-8937-D8F5FFED9576}" type="sibTrans" cxnId="{4C18D0B5-0A7C-45DF-BC29-F144F1AE94D5}">
      <dgm:prSet/>
      <dgm:spPr/>
      <dgm:t>
        <a:bodyPr/>
        <a:lstStyle/>
        <a:p>
          <a:endParaRPr lang="id-ID" sz="1400"/>
        </a:p>
      </dgm:t>
    </dgm:pt>
    <dgm:pt modelId="{6D806A65-DD62-4F40-AA1E-6E32537C2B4D}">
      <dgm:prSet custT="1"/>
      <dgm:spPr/>
      <dgm:t>
        <a:bodyPr/>
        <a:lstStyle/>
        <a:p>
          <a:pPr rtl="0"/>
          <a:r>
            <a:rPr lang="en-US" sz="2400" dirty="0" err="1" smtClean="0"/>
            <a:t>Konsultasi</a:t>
          </a:r>
          <a:r>
            <a:rPr lang="en-US" sz="2400" dirty="0" smtClean="0"/>
            <a:t> dan </a:t>
          </a:r>
          <a:r>
            <a:rPr lang="en-US" sz="2400" dirty="0" err="1" smtClean="0"/>
            <a:t>refleksi</a:t>
          </a:r>
          <a:r>
            <a:rPr lang="en-US" sz="2400" dirty="0" smtClean="0"/>
            <a:t> </a:t>
          </a:r>
          <a:r>
            <a:rPr lang="en-US" sz="2400" dirty="0" err="1" smtClean="0"/>
            <a:t>praktik</a:t>
          </a:r>
          <a:r>
            <a:rPr lang="en-US" sz="2400" dirty="0" smtClean="0"/>
            <a:t> pembelajaran yang </a:t>
          </a:r>
          <a:r>
            <a:rPr lang="en-US" sz="2400" dirty="0" err="1" smtClean="0"/>
            <a:t>telah</a:t>
          </a:r>
          <a:r>
            <a:rPr lang="en-US" sz="2400" dirty="0" smtClean="0"/>
            <a:t> </a:t>
          </a:r>
          <a:r>
            <a:rPr lang="en-US" sz="2400" dirty="0" err="1" smtClean="0"/>
            <a:t>dilakukan</a:t>
          </a:r>
          <a:endParaRPr lang="id-ID" sz="2400" dirty="0"/>
        </a:p>
      </dgm:t>
    </dgm:pt>
    <dgm:pt modelId="{16447477-39C2-4418-88A9-8C5D9C1B05AC}" type="parTrans" cxnId="{C37D0E11-2CBE-42B3-BD88-B25D73AC89A6}">
      <dgm:prSet/>
      <dgm:spPr/>
      <dgm:t>
        <a:bodyPr/>
        <a:lstStyle/>
        <a:p>
          <a:endParaRPr lang="id-ID" sz="1400"/>
        </a:p>
      </dgm:t>
    </dgm:pt>
    <dgm:pt modelId="{786E2403-57A6-4D4D-8ACA-950333D22293}" type="sibTrans" cxnId="{C37D0E11-2CBE-42B3-BD88-B25D73AC89A6}">
      <dgm:prSet/>
      <dgm:spPr/>
      <dgm:t>
        <a:bodyPr/>
        <a:lstStyle/>
        <a:p>
          <a:endParaRPr lang="id-ID" sz="1400"/>
        </a:p>
      </dgm:t>
    </dgm:pt>
    <dgm:pt modelId="{9B4380CB-8ED5-4151-A22F-18F34DFB0449}">
      <dgm:prSet custT="1"/>
      <dgm:spPr/>
      <dgm:t>
        <a:bodyPr/>
        <a:lstStyle/>
        <a:p>
          <a:pPr rtl="0"/>
          <a:r>
            <a:rPr lang="en-US" sz="2400" dirty="0" err="1" smtClean="0"/>
            <a:t>Membuat</a:t>
          </a:r>
          <a:r>
            <a:rPr lang="en-US" sz="2400" dirty="0" smtClean="0"/>
            <a:t> jurnal </a:t>
          </a:r>
          <a:r>
            <a:rPr lang="en-US" sz="2400" dirty="0" err="1" smtClean="0"/>
            <a:t>aktivitas</a:t>
          </a:r>
          <a:endParaRPr lang="id-ID" sz="2400" dirty="0"/>
        </a:p>
      </dgm:t>
    </dgm:pt>
    <dgm:pt modelId="{98063F36-6A4E-4336-A92E-6F0E44BF5A8E}" type="parTrans" cxnId="{BA8F230C-F6A7-40B2-BA39-771FD05B91B3}">
      <dgm:prSet/>
      <dgm:spPr/>
      <dgm:t>
        <a:bodyPr/>
        <a:lstStyle/>
        <a:p>
          <a:endParaRPr lang="id-ID" sz="1400"/>
        </a:p>
      </dgm:t>
    </dgm:pt>
    <dgm:pt modelId="{58A4CFD7-C953-4A73-8C81-A045C75A2933}" type="sibTrans" cxnId="{BA8F230C-F6A7-40B2-BA39-771FD05B91B3}">
      <dgm:prSet/>
      <dgm:spPr/>
      <dgm:t>
        <a:bodyPr/>
        <a:lstStyle/>
        <a:p>
          <a:endParaRPr lang="id-ID" sz="1400"/>
        </a:p>
      </dgm:t>
    </dgm:pt>
    <dgm:pt modelId="{939EAFBE-BD29-41B3-928F-6EAE29391A9B}">
      <dgm:prSet custT="1"/>
      <dgm:spPr/>
      <dgm:t>
        <a:bodyPr/>
        <a:lstStyle/>
        <a:p>
          <a:pPr rtl="0"/>
          <a:r>
            <a:rPr lang="en-US" sz="2400" dirty="0" err="1" smtClean="0"/>
            <a:t>Mengoreksi</a:t>
          </a:r>
          <a:r>
            <a:rPr lang="en-US" sz="2400" dirty="0" smtClean="0"/>
            <a:t> </a:t>
          </a:r>
          <a:r>
            <a:rPr lang="en-US" sz="2400" dirty="0" err="1" smtClean="0"/>
            <a:t>pekerjaan</a:t>
          </a:r>
          <a:r>
            <a:rPr lang="en-US" sz="2400" dirty="0" smtClean="0"/>
            <a:t> </a:t>
          </a:r>
          <a:r>
            <a:rPr lang="en-US" sz="2400" dirty="0" err="1" smtClean="0"/>
            <a:t>siswa</a:t>
          </a:r>
          <a:endParaRPr lang="id-ID" sz="2400" dirty="0"/>
        </a:p>
      </dgm:t>
    </dgm:pt>
    <dgm:pt modelId="{32A50937-7C54-41C5-8FB6-13EA8BE9B944}" type="parTrans" cxnId="{9D48881A-D141-4F0D-9430-983EF3ACE929}">
      <dgm:prSet/>
      <dgm:spPr/>
      <dgm:t>
        <a:bodyPr/>
        <a:lstStyle/>
        <a:p>
          <a:endParaRPr lang="id-ID" sz="1400"/>
        </a:p>
      </dgm:t>
    </dgm:pt>
    <dgm:pt modelId="{1458225A-3EA0-4A07-AE56-7D9CB54A6951}" type="sibTrans" cxnId="{9D48881A-D141-4F0D-9430-983EF3ACE929}">
      <dgm:prSet/>
      <dgm:spPr/>
      <dgm:t>
        <a:bodyPr/>
        <a:lstStyle/>
        <a:p>
          <a:endParaRPr lang="id-ID" sz="1400"/>
        </a:p>
      </dgm:t>
    </dgm:pt>
    <dgm:pt modelId="{34288F02-0137-4910-9363-61E32760B1F9}">
      <dgm:prSet custT="1"/>
      <dgm:spPr/>
      <dgm:t>
        <a:bodyPr/>
        <a:lstStyle/>
        <a:p>
          <a:pPr rtl="0"/>
          <a:r>
            <a:rPr lang="en-US" sz="2400" dirty="0" err="1" smtClean="0"/>
            <a:t>Mendiagnosa</a:t>
          </a:r>
          <a:r>
            <a:rPr lang="en-US" sz="2400" dirty="0" smtClean="0"/>
            <a:t> </a:t>
          </a:r>
          <a:r>
            <a:rPr lang="en-US" sz="2400" dirty="0" err="1" smtClean="0"/>
            <a:t>kesulitan</a:t>
          </a:r>
          <a:r>
            <a:rPr lang="en-US" sz="2400" dirty="0" smtClean="0"/>
            <a:t> belajar</a:t>
          </a:r>
          <a:endParaRPr lang="id-ID" sz="2400" dirty="0"/>
        </a:p>
      </dgm:t>
    </dgm:pt>
    <dgm:pt modelId="{F55E8C52-D9D5-4F4A-978C-6C8397678929}" type="parTrans" cxnId="{63F482DF-921E-4449-B85D-3F84996EB609}">
      <dgm:prSet/>
      <dgm:spPr/>
      <dgm:t>
        <a:bodyPr/>
        <a:lstStyle/>
        <a:p>
          <a:endParaRPr lang="id-ID" sz="1400"/>
        </a:p>
      </dgm:t>
    </dgm:pt>
    <dgm:pt modelId="{4E73DB81-2A2F-42A9-835E-8EE338DFE25C}" type="sibTrans" cxnId="{63F482DF-921E-4449-B85D-3F84996EB609}">
      <dgm:prSet/>
      <dgm:spPr/>
      <dgm:t>
        <a:bodyPr/>
        <a:lstStyle/>
        <a:p>
          <a:endParaRPr lang="id-ID" sz="1400"/>
        </a:p>
      </dgm:t>
    </dgm:pt>
    <dgm:pt modelId="{607037EB-79CD-4876-9EA5-B91AB327E08D}">
      <dgm:prSet custT="1"/>
      <dgm:spPr/>
      <dgm:t>
        <a:bodyPr/>
        <a:lstStyle/>
        <a:p>
          <a:pPr rtl="0"/>
          <a:r>
            <a:rPr lang="en-US" sz="2400" dirty="0" err="1" smtClean="0"/>
            <a:t>Melaksanakan</a:t>
          </a:r>
          <a:r>
            <a:rPr lang="en-US" sz="2400" dirty="0" smtClean="0"/>
            <a:t> PTK</a:t>
          </a:r>
          <a:endParaRPr lang="id-ID" sz="2400" dirty="0"/>
        </a:p>
      </dgm:t>
    </dgm:pt>
    <dgm:pt modelId="{41D73B4B-C7A7-49AF-A1FD-2E1C50207D0C}" type="parTrans" cxnId="{F7A8D6EE-FB3D-4E1B-9933-104D5A5838E2}">
      <dgm:prSet/>
      <dgm:spPr/>
      <dgm:t>
        <a:bodyPr/>
        <a:lstStyle/>
        <a:p>
          <a:endParaRPr lang="id-ID" sz="1400"/>
        </a:p>
      </dgm:t>
    </dgm:pt>
    <dgm:pt modelId="{59C84BE0-AF0F-42D3-9F32-9C14F4F98A36}" type="sibTrans" cxnId="{F7A8D6EE-FB3D-4E1B-9933-104D5A5838E2}">
      <dgm:prSet/>
      <dgm:spPr/>
      <dgm:t>
        <a:bodyPr/>
        <a:lstStyle/>
        <a:p>
          <a:endParaRPr lang="id-ID" sz="1400"/>
        </a:p>
      </dgm:t>
    </dgm:pt>
    <dgm:pt modelId="{F8F1D873-AB69-470B-A390-827655EB18BA}">
      <dgm:prSet custT="1"/>
      <dgm:spPr/>
      <dgm:t>
        <a:bodyPr/>
        <a:lstStyle/>
        <a:p>
          <a:pPr rtl="0"/>
          <a:r>
            <a:rPr lang="en-US" sz="2400" dirty="0" smtClean="0"/>
            <a:t>Mengikuti kegiatan </a:t>
          </a:r>
          <a:r>
            <a:rPr lang="en-US" sz="2400" dirty="0" err="1" smtClean="0"/>
            <a:t>manajemen</a:t>
          </a:r>
          <a:r>
            <a:rPr lang="en-US" sz="2400" dirty="0" smtClean="0"/>
            <a:t> </a:t>
          </a:r>
          <a:r>
            <a:rPr lang="en-US" sz="2400" dirty="0" err="1" smtClean="0"/>
            <a:t>sekolah</a:t>
          </a:r>
          <a:r>
            <a:rPr lang="en-US" sz="2400" dirty="0" smtClean="0"/>
            <a:t> (</a:t>
          </a:r>
          <a:r>
            <a:rPr lang="en-US" sz="2400" dirty="0" err="1" smtClean="0"/>
            <a:t>rapat-rapat</a:t>
          </a:r>
          <a:r>
            <a:rPr lang="en-US" sz="2400" dirty="0" smtClean="0"/>
            <a:t> </a:t>
          </a:r>
          <a:r>
            <a:rPr lang="en-US" sz="2400" dirty="0" err="1" smtClean="0"/>
            <a:t>sekolah</a:t>
          </a:r>
          <a:r>
            <a:rPr lang="en-US" sz="2400" dirty="0" smtClean="0"/>
            <a:t>, </a:t>
          </a:r>
          <a:r>
            <a:rPr lang="en-US" sz="2400" dirty="0" err="1" smtClean="0"/>
            <a:t>administrasi</a:t>
          </a:r>
          <a:r>
            <a:rPr lang="en-US" sz="2400" dirty="0" smtClean="0"/>
            <a:t> </a:t>
          </a:r>
          <a:r>
            <a:rPr lang="en-US" sz="2400" dirty="0" err="1" smtClean="0"/>
            <a:t>sekolah</a:t>
          </a:r>
          <a:r>
            <a:rPr lang="en-US" sz="2400" dirty="0" smtClean="0"/>
            <a:t>, dan kegiatan </a:t>
          </a:r>
          <a:r>
            <a:rPr lang="en-US" sz="2400" dirty="0" err="1" smtClean="0"/>
            <a:t>sekolah</a:t>
          </a:r>
          <a:r>
            <a:rPr lang="en-US" sz="2400" dirty="0" smtClean="0"/>
            <a:t> </a:t>
          </a:r>
          <a:r>
            <a:rPr lang="en-US" sz="2400" dirty="0" err="1" smtClean="0"/>
            <a:t>lainnya</a:t>
          </a:r>
          <a:r>
            <a:rPr lang="en-US" sz="2400" dirty="0" smtClean="0"/>
            <a:t>)</a:t>
          </a:r>
          <a:endParaRPr lang="id-ID" sz="2400" dirty="0"/>
        </a:p>
      </dgm:t>
    </dgm:pt>
    <dgm:pt modelId="{60AFB9EC-A9B4-420A-B24C-9BAEE9CD267F}" type="parTrans" cxnId="{DA9C3761-410C-4ACB-A656-0D2E30FBBE43}">
      <dgm:prSet/>
      <dgm:spPr/>
      <dgm:t>
        <a:bodyPr/>
        <a:lstStyle/>
        <a:p>
          <a:endParaRPr lang="id-ID" sz="1400"/>
        </a:p>
      </dgm:t>
    </dgm:pt>
    <dgm:pt modelId="{EF386E4E-27C9-4DBC-8DC1-4A03B1F78C35}" type="sibTrans" cxnId="{DA9C3761-410C-4ACB-A656-0D2E30FBBE43}">
      <dgm:prSet/>
      <dgm:spPr/>
      <dgm:t>
        <a:bodyPr/>
        <a:lstStyle/>
        <a:p>
          <a:endParaRPr lang="id-ID" sz="1400"/>
        </a:p>
      </dgm:t>
    </dgm:pt>
    <dgm:pt modelId="{658DA193-427F-409C-96A2-26D918797246}" type="pres">
      <dgm:prSet presAssocID="{8D41F2AA-9D4E-4402-8B5B-A543CCCAAD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F8718BE-E540-487B-979F-56CB80FD0F0C}" type="pres">
      <dgm:prSet presAssocID="{0DCB89D9-43B0-4FA1-8B07-55A05714B3E4}" presName="composite" presStyleCnt="0"/>
      <dgm:spPr/>
    </dgm:pt>
    <dgm:pt modelId="{CA2F3AAB-A332-4241-B187-61F3EA3F34F5}" type="pres">
      <dgm:prSet presAssocID="{0DCB89D9-43B0-4FA1-8B07-55A05714B3E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78BFD7-63CF-4759-99B5-78D29EBDCD3C}" type="pres">
      <dgm:prSet presAssocID="{0DCB89D9-43B0-4FA1-8B07-55A05714B3E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BDAE410-3984-41B6-B9B7-C5E4417DF775}" type="presOf" srcId="{6D806A65-DD62-4F40-AA1E-6E32537C2B4D}" destId="{8778BFD7-63CF-4759-99B5-78D29EBDCD3C}" srcOrd="0" destOrd="1" presId="urn:microsoft.com/office/officeart/2005/8/layout/hList1"/>
    <dgm:cxn modelId="{FFBB4059-EF35-45C3-B4EF-EEA853D7740D}" type="presOf" srcId="{DA939A5E-2FDB-4FA7-9F80-9E2261D75999}" destId="{8778BFD7-63CF-4759-99B5-78D29EBDCD3C}" srcOrd="0" destOrd="0" presId="urn:microsoft.com/office/officeart/2005/8/layout/hList1"/>
    <dgm:cxn modelId="{C37D0E11-2CBE-42B3-BD88-B25D73AC89A6}" srcId="{0DCB89D9-43B0-4FA1-8B07-55A05714B3E4}" destId="{6D806A65-DD62-4F40-AA1E-6E32537C2B4D}" srcOrd="1" destOrd="0" parTransId="{16447477-39C2-4418-88A9-8C5D9C1B05AC}" sibTransId="{786E2403-57A6-4D4D-8ACA-950333D22293}"/>
    <dgm:cxn modelId="{DD6A8AA4-A83F-4F4C-80C3-B5BC01C6DDF4}" type="presOf" srcId="{34288F02-0137-4910-9363-61E32760B1F9}" destId="{8778BFD7-63CF-4759-99B5-78D29EBDCD3C}" srcOrd="0" destOrd="4" presId="urn:microsoft.com/office/officeart/2005/8/layout/hList1"/>
    <dgm:cxn modelId="{9AEE0553-8CF8-4B2A-AF85-17CA1FA8E41E}" type="presOf" srcId="{9B4380CB-8ED5-4151-A22F-18F34DFB0449}" destId="{8778BFD7-63CF-4759-99B5-78D29EBDCD3C}" srcOrd="0" destOrd="2" presId="urn:microsoft.com/office/officeart/2005/8/layout/hList1"/>
    <dgm:cxn modelId="{075C728C-B1A1-4B64-A957-26F4521FAB42}" type="presOf" srcId="{0DCB89D9-43B0-4FA1-8B07-55A05714B3E4}" destId="{CA2F3AAB-A332-4241-B187-61F3EA3F34F5}" srcOrd="0" destOrd="0" presId="urn:microsoft.com/office/officeart/2005/8/layout/hList1"/>
    <dgm:cxn modelId="{F7A8D6EE-FB3D-4E1B-9933-104D5A5838E2}" srcId="{0DCB89D9-43B0-4FA1-8B07-55A05714B3E4}" destId="{607037EB-79CD-4876-9EA5-B91AB327E08D}" srcOrd="5" destOrd="0" parTransId="{41D73B4B-C7A7-49AF-A1FD-2E1C50207D0C}" sibTransId="{59C84BE0-AF0F-42D3-9F32-9C14F4F98A36}"/>
    <dgm:cxn modelId="{BA8F230C-F6A7-40B2-BA39-771FD05B91B3}" srcId="{0DCB89D9-43B0-4FA1-8B07-55A05714B3E4}" destId="{9B4380CB-8ED5-4151-A22F-18F34DFB0449}" srcOrd="2" destOrd="0" parTransId="{98063F36-6A4E-4336-A92E-6F0E44BF5A8E}" sibTransId="{58A4CFD7-C953-4A73-8C81-A045C75A2933}"/>
    <dgm:cxn modelId="{63F482DF-921E-4449-B85D-3F84996EB609}" srcId="{0DCB89D9-43B0-4FA1-8B07-55A05714B3E4}" destId="{34288F02-0137-4910-9363-61E32760B1F9}" srcOrd="4" destOrd="0" parTransId="{F55E8C52-D9D5-4F4A-978C-6C8397678929}" sibTransId="{4E73DB81-2A2F-42A9-835E-8EE338DFE25C}"/>
    <dgm:cxn modelId="{44B3B046-364E-4B76-9041-D4A3C61FC856}" type="presOf" srcId="{8D41F2AA-9D4E-4402-8B5B-A543CCCAAD8F}" destId="{658DA193-427F-409C-96A2-26D918797246}" srcOrd="0" destOrd="0" presId="urn:microsoft.com/office/officeart/2005/8/layout/hList1"/>
    <dgm:cxn modelId="{A88D419C-FDAA-4ED5-9082-031425C14B91}" type="presOf" srcId="{F8F1D873-AB69-470B-A390-827655EB18BA}" destId="{8778BFD7-63CF-4759-99B5-78D29EBDCD3C}" srcOrd="0" destOrd="6" presId="urn:microsoft.com/office/officeart/2005/8/layout/hList1"/>
    <dgm:cxn modelId="{B953A85A-BA76-4F0D-BAA2-B0F4FB673BB7}" srcId="{8D41F2AA-9D4E-4402-8B5B-A543CCCAAD8F}" destId="{0DCB89D9-43B0-4FA1-8B07-55A05714B3E4}" srcOrd="0" destOrd="0" parTransId="{424388BC-654D-4ECC-B739-5630B96915EA}" sibTransId="{9F634448-5F44-48A3-838F-270DE4E66493}"/>
    <dgm:cxn modelId="{67B6C682-44B6-4855-83DD-61D38400D012}" type="presOf" srcId="{939EAFBE-BD29-41B3-928F-6EAE29391A9B}" destId="{8778BFD7-63CF-4759-99B5-78D29EBDCD3C}" srcOrd="0" destOrd="3" presId="urn:microsoft.com/office/officeart/2005/8/layout/hList1"/>
    <dgm:cxn modelId="{4C18D0B5-0A7C-45DF-BC29-F144F1AE94D5}" srcId="{0DCB89D9-43B0-4FA1-8B07-55A05714B3E4}" destId="{DA939A5E-2FDB-4FA7-9F80-9E2261D75999}" srcOrd="0" destOrd="0" parTransId="{4C114B13-CA1F-4406-B30F-4C0ED4F7B1AB}" sibTransId="{80D55242-EE92-4332-8937-D8F5FFED9576}"/>
    <dgm:cxn modelId="{DA9C3761-410C-4ACB-A656-0D2E30FBBE43}" srcId="{0DCB89D9-43B0-4FA1-8B07-55A05714B3E4}" destId="{F8F1D873-AB69-470B-A390-827655EB18BA}" srcOrd="6" destOrd="0" parTransId="{60AFB9EC-A9B4-420A-B24C-9BAEE9CD267F}" sibTransId="{EF386E4E-27C9-4DBC-8DC1-4A03B1F78C35}"/>
    <dgm:cxn modelId="{9D48881A-D141-4F0D-9430-983EF3ACE929}" srcId="{0DCB89D9-43B0-4FA1-8B07-55A05714B3E4}" destId="{939EAFBE-BD29-41B3-928F-6EAE29391A9B}" srcOrd="3" destOrd="0" parTransId="{32A50937-7C54-41C5-8FB6-13EA8BE9B944}" sibTransId="{1458225A-3EA0-4A07-AE56-7D9CB54A6951}"/>
    <dgm:cxn modelId="{0EF7F3F9-EEC8-41B3-99DE-2B138EFB353E}" type="presOf" srcId="{607037EB-79CD-4876-9EA5-B91AB327E08D}" destId="{8778BFD7-63CF-4759-99B5-78D29EBDCD3C}" srcOrd="0" destOrd="5" presId="urn:microsoft.com/office/officeart/2005/8/layout/hList1"/>
    <dgm:cxn modelId="{644B86C1-F925-4136-B79B-2E800A0ED2F0}" type="presParOf" srcId="{658DA193-427F-409C-96A2-26D918797246}" destId="{BF8718BE-E540-487B-979F-56CB80FD0F0C}" srcOrd="0" destOrd="0" presId="urn:microsoft.com/office/officeart/2005/8/layout/hList1"/>
    <dgm:cxn modelId="{704D897B-3537-4B9A-97EB-F06E31926FEE}" type="presParOf" srcId="{BF8718BE-E540-487B-979F-56CB80FD0F0C}" destId="{CA2F3AAB-A332-4241-B187-61F3EA3F34F5}" srcOrd="0" destOrd="0" presId="urn:microsoft.com/office/officeart/2005/8/layout/hList1"/>
    <dgm:cxn modelId="{4A17D5B2-7322-4AB2-B6E1-40F2A929D673}" type="presParOf" srcId="{BF8718BE-E540-487B-979F-56CB80FD0F0C}" destId="{8778BFD7-63CF-4759-99B5-78D29EBDCD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6F3BA1-30CE-4A7F-BC0C-6C41897EA24D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4593C866-E7EF-45FB-8347-74D8F7AE0AED}">
      <dgm:prSet custT="1"/>
      <dgm:spPr/>
      <dgm:t>
        <a:bodyPr/>
        <a:lstStyle/>
        <a:p>
          <a:pPr rtl="0"/>
          <a:r>
            <a:rPr lang="en-US" sz="2000" b="1" dirty="0" err="1" smtClean="0"/>
            <a:t>Penilaian</a:t>
          </a:r>
          <a:r>
            <a:rPr lang="id-ID" sz="2000" b="1" dirty="0" smtClean="0"/>
            <a:t> Penguasaan Kemampuan Akademik</a:t>
          </a:r>
          <a:endParaRPr lang="id-ID" sz="2000" dirty="0"/>
        </a:p>
      </dgm:t>
    </dgm:pt>
    <dgm:pt modelId="{5FEDDBC1-93DB-4307-A0AA-1C8A9B2B4556}" type="parTrans" cxnId="{57F5075B-FC2D-4B93-8633-BD4EA1D1F33D}">
      <dgm:prSet/>
      <dgm:spPr/>
      <dgm:t>
        <a:bodyPr/>
        <a:lstStyle/>
        <a:p>
          <a:endParaRPr lang="id-ID"/>
        </a:p>
      </dgm:t>
    </dgm:pt>
    <dgm:pt modelId="{A31AF350-FF46-4E8E-86A6-1A6CF383A060}" type="sibTrans" cxnId="{57F5075B-FC2D-4B93-8633-BD4EA1D1F33D}">
      <dgm:prSet/>
      <dgm:spPr/>
      <dgm:t>
        <a:bodyPr/>
        <a:lstStyle/>
        <a:p>
          <a:endParaRPr lang="id-ID"/>
        </a:p>
      </dgm:t>
    </dgm:pt>
    <dgm:pt modelId="{72FC5335-8694-4BEC-B679-0CAE6DE24000}">
      <dgm:prSet custT="1"/>
      <dgm:spPr/>
      <dgm:t>
        <a:bodyPr/>
        <a:lstStyle/>
        <a:p>
          <a:pPr rtl="0"/>
          <a:r>
            <a:rPr lang="id-ID" sz="2000" smtClean="0"/>
            <a:t>Penguasaan kemampuan akademik yang komprehensif dijabarkan dari sosok utuh calon guru yang profesional, diases melalui Tes Kemampuan Akademik berupa ujian tertulis, baik berbentuk objektif (seperti </a:t>
          </a:r>
          <a:r>
            <a:rPr lang="id-ID" sz="2000" i="1" smtClean="0"/>
            <a:t>multiple-choice</a:t>
          </a:r>
          <a:r>
            <a:rPr lang="id-ID" sz="2000" smtClean="0"/>
            <a:t>) maupun esai dan pemecahan masalah, serta ujian kinerja.</a:t>
          </a:r>
          <a:endParaRPr lang="id-ID" sz="2000"/>
        </a:p>
      </dgm:t>
    </dgm:pt>
    <dgm:pt modelId="{4369704B-CFE3-4464-A5B3-B5170B2012F9}" type="parTrans" cxnId="{64A1ED93-EEB9-4595-B0AE-6CFD01079570}">
      <dgm:prSet/>
      <dgm:spPr/>
      <dgm:t>
        <a:bodyPr/>
        <a:lstStyle/>
        <a:p>
          <a:endParaRPr lang="id-ID"/>
        </a:p>
      </dgm:t>
    </dgm:pt>
    <dgm:pt modelId="{0BD1905E-EFBD-4E8A-929D-36F023AF757F}" type="sibTrans" cxnId="{64A1ED93-EEB9-4595-B0AE-6CFD01079570}">
      <dgm:prSet/>
      <dgm:spPr/>
      <dgm:t>
        <a:bodyPr/>
        <a:lstStyle/>
        <a:p>
          <a:endParaRPr lang="id-ID"/>
        </a:p>
      </dgm:t>
    </dgm:pt>
    <dgm:pt modelId="{289C8D05-8F2E-47F1-9B98-7A751D0FE70B}">
      <dgm:prSet custT="1"/>
      <dgm:spPr/>
      <dgm:t>
        <a:bodyPr/>
        <a:lstStyle/>
        <a:p>
          <a:pPr rtl="0"/>
          <a:r>
            <a:rPr lang="en-US" sz="2000" b="1" smtClean="0"/>
            <a:t>Penilaian</a:t>
          </a:r>
          <a:r>
            <a:rPr lang="id-ID" sz="2000" b="1" smtClean="0"/>
            <a:t> Penguasaan Kemampuan Profesional</a:t>
          </a:r>
          <a:endParaRPr lang="id-ID" sz="2000"/>
        </a:p>
      </dgm:t>
    </dgm:pt>
    <dgm:pt modelId="{AC6155AC-8C6C-493B-8BB1-35E33DBF1D39}" type="parTrans" cxnId="{BEBA4A9B-F724-48F2-BDFE-6D263D26FBE9}">
      <dgm:prSet/>
      <dgm:spPr/>
      <dgm:t>
        <a:bodyPr/>
        <a:lstStyle/>
        <a:p>
          <a:endParaRPr lang="id-ID"/>
        </a:p>
      </dgm:t>
    </dgm:pt>
    <dgm:pt modelId="{661F85E3-02C4-4BC2-B664-BF4BC7A98F2E}" type="sibTrans" cxnId="{BEBA4A9B-F724-48F2-BDFE-6D263D26FBE9}">
      <dgm:prSet/>
      <dgm:spPr/>
      <dgm:t>
        <a:bodyPr/>
        <a:lstStyle/>
        <a:p>
          <a:endParaRPr lang="id-ID"/>
        </a:p>
      </dgm:t>
    </dgm:pt>
    <dgm:pt modelId="{A5088EDC-291A-4F7A-91B8-BA444DF70ED3}">
      <dgm:prSet custT="1"/>
      <dgm:spPr/>
      <dgm:t>
        <a:bodyPr/>
        <a:lstStyle/>
        <a:p>
          <a:pPr rtl="0"/>
          <a:r>
            <a:rPr lang="en-US" sz="2000" dirty="0" err="1" smtClean="0"/>
            <a:t>Penilaian</a:t>
          </a:r>
          <a:r>
            <a:rPr lang="id-ID" sz="2000" dirty="0" smtClean="0"/>
            <a:t> kinerja penguasaan kemampuan menyusun</a:t>
          </a:r>
          <a:r>
            <a:rPr lang="en-US" sz="2000" dirty="0" smtClean="0"/>
            <a:t> </a:t>
          </a:r>
          <a:r>
            <a:rPr lang="id-ID" sz="2000" dirty="0" smtClean="0"/>
            <a:t>Rencana RPP yang berbasis pada sistem pembelajaran. </a:t>
          </a:r>
          <a:endParaRPr lang="id-ID" sz="2000" dirty="0"/>
        </a:p>
      </dgm:t>
    </dgm:pt>
    <dgm:pt modelId="{4A80D1AE-82A9-4C90-B622-D55655D97EFC}" type="parTrans" cxnId="{80ADE635-90E6-468F-87DE-87A708E9FCC0}">
      <dgm:prSet/>
      <dgm:spPr/>
      <dgm:t>
        <a:bodyPr/>
        <a:lstStyle/>
        <a:p>
          <a:endParaRPr lang="id-ID"/>
        </a:p>
      </dgm:t>
    </dgm:pt>
    <dgm:pt modelId="{7E1B9C28-4A04-4CD9-89FE-04B9E93191F3}" type="sibTrans" cxnId="{80ADE635-90E6-468F-87DE-87A708E9FCC0}">
      <dgm:prSet/>
      <dgm:spPr/>
      <dgm:t>
        <a:bodyPr/>
        <a:lstStyle/>
        <a:p>
          <a:endParaRPr lang="id-ID"/>
        </a:p>
      </dgm:t>
    </dgm:pt>
    <dgm:pt modelId="{ACFA8CD6-14AB-4613-A12C-DEBA6339B7A8}">
      <dgm:prSet custT="1"/>
      <dgm:spPr/>
      <dgm:t>
        <a:bodyPr/>
        <a:lstStyle/>
        <a:p>
          <a:pPr rtl="0"/>
          <a:r>
            <a:rPr lang="en-US" sz="2000" dirty="0" err="1" smtClean="0"/>
            <a:t>Penilaian</a:t>
          </a:r>
          <a:r>
            <a:rPr lang="id-ID" sz="2000" dirty="0" smtClean="0"/>
            <a:t> kinerja dalam konteks otentik dilakukan melalui pengamatan para ahli.</a:t>
          </a:r>
          <a:endParaRPr lang="id-ID" sz="2000" dirty="0"/>
        </a:p>
      </dgm:t>
    </dgm:pt>
    <dgm:pt modelId="{E2289576-80C7-4C79-9CEA-50912671729C}" type="parTrans" cxnId="{5A2ADE52-F6B2-4B62-B2A9-18DF4AD2BE55}">
      <dgm:prSet/>
      <dgm:spPr/>
      <dgm:t>
        <a:bodyPr/>
        <a:lstStyle/>
        <a:p>
          <a:endParaRPr lang="id-ID"/>
        </a:p>
      </dgm:t>
    </dgm:pt>
    <dgm:pt modelId="{EF765395-4E83-471F-B0DD-9626F2E10962}" type="sibTrans" cxnId="{5A2ADE52-F6B2-4B62-B2A9-18DF4AD2BE55}">
      <dgm:prSet/>
      <dgm:spPr/>
      <dgm:t>
        <a:bodyPr/>
        <a:lstStyle/>
        <a:p>
          <a:endParaRPr lang="id-ID"/>
        </a:p>
      </dgm:t>
    </dgm:pt>
    <dgm:pt modelId="{CCFC65A2-131E-4647-9573-7552DD527C3A}">
      <dgm:prSet custT="1"/>
      <dgm:spPr/>
      <dgm:t>
        <a:bodyPr/>
        <a:lstStyle/>
        <a:p>
          <a:pPr rtl="0"/>
          <a:r>
            <a:rPr lang="en-US" sz="2000" b="1" smtClean="0"/>
            <a:t>Penilaian</a:t>
          </a:r>
          <a:r>
            <a:rPr lang="id-ID" sz="2000" b="1" smtClean="0"/>
            <a:t> dalam Konteks Ujian Akhir</a:t>
          </a:r>
          <a:endParaRPr lang="id-ID" sz="2000"/>
        </a:p>
      </dgm:t>
    </dgm:pt>
    <dgm:pt modelId="{517A2E4E-B857-4AA0-9679-254F9EF8F939}" type="parTrans" cxnId="{F0DA02AC-83D3-4952-B7FC-F1B12E316F68}">
      <dgm:prSet/>
      <dgm:spPr/>
      <dgm:t>
        <a:bodyPr/>
        <a:lstStyle/>
        <a:p>
          <a:endParaRPr lang="id-ID"/>
        </a:p>
      </dgm:t>
    </dgm:pt>
    <dgm:pt modelId="{774ACC3A-C867-4BAE-B731-08BBC04776DD}" type="sibTrans" cxnId="{F0DA02AC-83D3-4952-B7FC-F1B12E316F68}">
      <dgm:prSet/>
      <dgm:spPr/>
      <dgm:t>
        <a:bodyPr/>
        <a:lstStyle/>
        <a:p>
          <a:endParaRPr lang="id-ID"/>
        </a:p>
      </dgm:t>
    </dgm:pt>
    <dgm:pt modelId="{DDFB8AB3-B597-4B09-A0E8-4088172143D2}">
      <dgm:prSet custT="1"/>
      <dgm:spPr/>
      <dgm:t>
        <a:bodyPr/>
        <a:lstStyle/>
        <a:p>
          <a:pPr rtl="0"/>
          <a:r>
            <a:rPr lang="id-ID" sz="2000" smtClean="0"/>
            <a:t>Komponen ujian akhir terdiri dari ujian tulis dan ujian kinerja</a:t>
          </a:r>
          <a:endParaRPr lang="id-ID" sz="2000"/>
        </a:p>
      </dgm:t>
    </dgm:pt>
    <dgm:pt modelId="{804895C0-A6F7-43CF-8690-0CDBF680DBFC}" type="parTrans" cxnId="{9204894D-F89A-4E95-BCB5-4B5C3FBE4EA5}">
      <dgm:prSet/>
      <dgm:spPr/>
      <dgm:t>
        <a:bodyPr/>
        <a:lstStyle/>
        <a:p>
          <a:endParaRPr lang="id-ID"/>
        </a:p>
      </dgm:t>
    </dgm:pt>
    <dgm:pt modelId="{56A0FFB3-5F07-4C1A-AA63-30FAB7AD5A68}" type="sibTrans" cxnId="{9204894D-F89A-4E95-BCB5-4B5C3FBE4EA5}">
      <dgm:prSet/>
      <dgm:spPr/>
      <dgm:t>
        <a:bodyPr/>
        <a:lstStyle/>
        <a:p>
          <a:endParaRPr lang="id-ID"/>
        </a:p>
      </dgm:t>
    </dgm:pt>
    <dgm:pt modelId="{487A3C4E-2CD0-49A0-AF2C-ED7843A1B705}" type="pres">
      <dgm:prSet presAssocID="{D96F3BA1-30CE-4A7F-BC0C-6C41897EA2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5CDFED-3FDB-441C-9105-700ABB306FC4}" type="pres">
      <dgm:prSet presAssocID="{4593C866-E7EF-45FB-8347-74D8F7AE0AED}" presName="linNode" presStyleCnt="0"/>
      <dgm:spPr/>
    </dgm:pt>
    <dgm:pt modelId="{66A3A558-8995-4A35-A870-ECB4C5BEEDB7}" type="pres">
      <dgm:prSet presAssocID="{4593C866-E7EF-45FB-8347-74D8F7AE0AED}" presName="parentText" presStyleLbl="node1" presStyleIdx="0" presStyleCnt="3" custScaleX="6462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99D5FA-F466-46F7-8A3E-255E7FB2753C}" type="pres">
      <dgm:prSet presAssocID="{4593C866-E7EF-45FB-8347-74D8F7AE0AED}" presName="descendantText" presStyleLbl="alignAccFollowNode1" presStyleIdx="0" presStyleCnt="3" custScaleX="1294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09F530-9B4D-49DE-9BEC-C6B82BD8A421}" type="pres">
      <dgm:prSet presAssocID="{A31AF350-FF46-4E8E-86A6-1A6CF383A060}" presName="sp" presStyleCnt="0"/>
      <dgm:spPr/>
    </dgm:pt>
    <dgm:pt modelId="{07692317-8446-4216-A8DF-B116DAD82C0D}" type="pres">
      <dgm:prSet presAssocID="{289C8D05-8F2E-47F1-9B98-7A751D0FE70B}" presName="linNode" presStyleCnt="0"/>
      <dgm:spPr/>
    </dgm:pt>
    <dgm:pt modelId="{F7A8E134-F5A8-47A7-A428-29B5600FF993}" type="pres">
      <dgm:prSet presAssocID="{289C8D05-8F2E-47F1-9B98-7A751D0FE70B}" presName="parentText" presStyleLbl="node1" presStyleIdx="1" presStyleCnt="3" custScaleX="6462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3CCF50-2CF6-4B41-8B82-60D391FEC62A}" type="pres">
      <dgm:prSet presAssocID="{289C8D05-8F2E-47F1-9B98-7A751D0FE70B}" presName="descendantText" presStyleLbl="alignAccFollowNode1" presStyleIdx="1" presStyleCnt="3" custScaleX="1294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F4F647-2E3E-4017-A339-C39DADA03004}" type="pres">
      <dgm:prSet presAssocID="{661F85E3-02C4-4BC2-B664-BF4BC7A98F2E}" presName="sp" presStyleCnt="0"/>
      <dgm:spPr/>
    </dgm:pt>
    <dgm:pt modelId="{EA1F6B4E-82C4-460B-ABF6-2D0C27B0B3E6}" type="pres">
      <dgm:prSet presAssocID="{CCFC65A2-131E-4647-9573-7552DD527C3A}" presName="linNode" presStyleCnt="0"/>
      <dgm:spPr/>
    </dgm:pt>
    <dgm:pt modelId="{15FBEA77-F832-45BB-A824-935277AD3B32}" type="pres">
      <dgm:prSet presAssocID="{CCFC65A2-131E-4647-9573-7552DD527C3A}" presName="parentText" presStyleLbl="node1" presStyleIdx="2" presStyleCnt="3" custScaleX="6462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DA61B6-AB7E-4F8E-A3AE-F2581B48D908}" type="pres">
      <dgm:prSet presAssocID="{CCFC65A2-131E-4647-9573-7552DD527C3A}" presName="descendantText" presStyleLbl="alignAccFollowNode1" presStyleIdx="2" presStyleCnt="3" custScaleX="12941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25A2FB5-56F1-47B2-BAEC-9A10D126CD71}" type="presOf" srcId="{A5088EDC-291A-4F7A-91B8-BA444DF70ED3}" destId="{6B3CCF50-2CF6-4B41-8B82-60D391FEC62A}" srcOrd="0" destOrd="0" presId="urn:microsoft.com/office/officeart/2005/8/layout/vList5"/>
    <dgm:cxn modelId="{6D39EEDD-8870-4FA1-AC18-AB60BEABA0B1}" type="presOf" srcId="{4593C866-E7EF-45FB-8347-74D8F7AE0AED}" destId="{66A3A558-8995-4A35-A870-ECB4C5BEEDB7}" srcOrd="0" destOrd="0" presId="urn:microsoft.com/office/officeart/2005/8/layout/vList5"/>
    <dgm:cxn modelId="{BEBA4A9B-F724-48F2-BDFE-6D263D26FBE9}" srcId="{D96F3BA1-30CE-4A7F-BC0C-6C41897EA24D}" destId="{289C8D05-8F2E-47F1-9B98-7A751D0FE70B}" srcOrd="1" destOrd="0" parTransId="{AC6155AC-8C6C-493B-8BB1-35E33DBF1D39}" sibTransId="{661F85E3-02C4-4BC2-B664-BF4BC7A98F2E}"/>
    <dgm:cxn modelId="{57F5075B-FC2D-4B93-8633-BD4EA1D1F33D}" srcId="{D96F3BA1-30CE-4A7F-BC0C-6C41897EA24D}" destId="{4593C866-E7EF-45FB-8347-74D8F7AE0AED}" srcOrd="0" destOrd="0" parTransId="{5FEDDBC1-93DB-4307-A0AA-1C8A9B2B4556}" sibTransId="{A31AF350-FF46-4E8E-86A6-1A6CF383A060}"/>
    <dgm:cxn modelId="{341AE188-6E44-47B3-8284-87FFE2DBA281}" type="presOf" srcId="{ACFA8CD6-14AB-4613-A12C-DEBA6339B7A8}" destId="{6B3CCF50-2CF6-4B41-8B82-60D391FEC62A}" srcOrd="0" destOrd="1" presId="urn:microsoft.com/office/officeart/2005/8/layout/vList5"/>
    <dgm:cxn modelId="{F0DA02AC-83D3-4952-B7FC-F1B12E316F68}" srcId="{D96F3BA1-30CE-4A7F-BC0C-6C41897EA24D}" destId="{CCFC65A2-131E-4647-9573-7552DD527C3A}" srcOrd="2" destOrd="0" parTransId="{517A2E4E-B857-4AA0-9679-254F9EF8F939}" sibTransId="{774ACC3A-C867-4BAE-B731-08BBC04776DD}"/>
    <dgm:cxn modelId="{9204894D-F89A-4E95-BCB5-4B5C3FBE4EA5}" srcId="{CCFC65A2-131E-4647-9573-7552DD527C3A}" destId="{DDFB8AB3-B597-4B09-A0E8-4088172143D2}" srcOrd="0" destOrd="0" parTransId="{804895C0-A6F7-43CF-8690-0CDBF680DBFC}" sibTransId="{56A0FFB3-5F07-4C1A-AA63-30FAB7AD5A68}"/>
    <dgm:cxn modelId="{E45F54DC-6BB8-4EBC-8D43-4C0639DA6DE2}" type="presOf" srcId="{CCFC65A2-131E-4647-9573-7552DD527C3A}" destId="{15FBEA77-F832-45BB-A824-935277AD3B32}" srcOrd="0" destOrd="0" presId="urn:microsoft.com/office/officeart/2005/8/layout/vList5"/>
    <dgm:cxn modelId="{CBCE5866-A5FC-404A-BA90-59391447D607}" type="presOf" srcId="{289C8D05-8F2E-47F1-9B98-7A751D0FE70B}" destId="{F7A8E134-F5A8-47A7-A428-29B5600FF993}" srcOrd="0" destOrd="0" presId="urn:microsoft.com/office/officeart/2005/8/layout/vList5"/>
    <dgm:cxn modelId="{5A2ADE52-F6B2-4B62-B2A9-18DF4AD2BE55}" srcId="{289C8D05-8F2E-47F1-9B98-7A751D0FE70B}" destId="{ACFA8CD6-14AB-4613-A12C-DEBA6339B7A8}" srcOrd="1" destOrd="0" parTransId="{E2289576-80C7-4C79-9CEA-50912671729C}" sibTransId="{EF765395-4E83-471F-B0DD-9626F2E10962}"/>
    <dgm:cxn modelId="{64A1ED93-EEB9-4595-B0AE-6CFD01079570}" srcId="{4593C866-E7EF-45FB-8347-74D8F7AE0AED}" destId="{72FC5335-8694-4BEC-B679-0CAE6DE24000}" srcOrd="0" destOrd="0" parTransId="{4369704B-CFE3-4464-A5B3-B5170B2012F9}" sibTransId="{0BD1905E-EFBD-4E8A-929D-36F023AF757F}"/>
    <dgm:cxn modelId="{80ADE635-90E6-468F-87DE-87A708E9FCC0}" srcId="{289C8D05-8F2E-47F1-9B98-7A751D0FE70B}" destId="{A5088EDC-291A-4F7A-91B8-BA444DF70ED3}" srcOrd="0" destOrd="0" parTransId="{4A80D1AE-82A9-4C90-B622-D55655D97EFC}" sibTransId="{7E1B9C28-4A04-4CD9-89FE-04B9E93191F3}"/>
    <dgm:cxn modelId="{3246B078-D06C-40C2-8C59-0375C2C96BF8}" type="presOf" srcId="{72FC5335-8694-4BEC-B679-0CAE6DE24000}" destId="{D199D5FA-F466-46F7-8A3E-255E7FB2753C}" srcOrd="0" destOrd="0" presId="urn:microsoft.com/office/officeart/2005/8/layout/vList5"/>
    <dgm:cxn modelId="{1EABE7E4-7E1C-4D92-BF0D-DCE3EC46AE0E}" type="presOf" srcId="{D96F3BA1-30CE-4A7F-BC0C-6C41897EA24D}" destId="{487A3C4E-2CD0-49A0-AF2C-ED7843A1B705}" srcOrd="0" destOrd="0" presId="urn:microsoft.com/office/officeart/2005/8/layout/vList5"/>
    <dgm:cxn modelId="{E18AC5DE-CE7D-4FA8-A3A7-61C2CB8EC8EB}" type="presOf" srcId="{DDFB8AB3-B597-4B09-A0E8-4088172143D2}" destId="{2ADA61B6-AB7E-4F8E-A3AE-F2581B48D908}" srcOrd="0" destOrd="0" presId="urn:microsoft.com/office/officeart/2005/8/layout/vList5"/>
    <dgm:cxn modelId="{8B9D9D1C-E1F3-4D3A-94E8-32AEF9F97BED}" type="presParOf" srcId="{487A3C4E-2CD0-49A0-AF2C-ED7843A1B705}" destId="{955CDFED-3FDB-441C-9105-700ABB306FC4}" srcOrd="0" destOrd="0" presId="urn:microsoft.com/office/officeart/2005/8/layout/vList5"/>
    <dgm:cxn modelId="{E7997972-734C-4589-ACA8-EA0CAA26C7DE}" type="presParOf" srcId="{955CDFED-3FDB-441C-9105-700ABB306FC4}" destId="{66A3A558-8995-4A35-A870-ECB4C5BEEDB7}" srcOrd="0" destOrd="0" presId="urn:microsoft.com/office/officeart/2005/8/layout/vList5"/>
    <dgm:cxn modelId="{13C68574-FF79-4611-8B36-A679AD3DD0F9}" type="presParOf" srcId="{955CDFED-3FDB-441C-9105-700ABB306FC4}" destId="{D199D5FA-F466-46F7-8A3E-255E7FB2753C}" srcOrd="1" destOrd="0" presId="urn:microsoft.com/office/officeart/2005/8/layout/vList5"/>
    <dgm:cxn modelId="{EC4C6631-A37D-4CB3-BC12-85F83D5B7583}" type="presParOf" srcId="{487A3C4E-2CD0-49A0-AF2C-ED7843A1B705}" destId="{D209F530-9B4D-49DE-9BEC-C6B82BD8A421}" srcOrd="1" destOrd="0" presId="urn:microsoft.com/office/officeart/2005/8/layout/vList5"/>
    <dgm:cxn modelId="{441ECDA5-0AAA-4847-81E4-34DE527455C4}" type="presParOf" srcId="{487A3C4E-2CD0-49A0-AF2C-ED7843A1B705}" destId="{07692317-8446-4216-A8DF-B116DAD82C0D}" srcOrd="2" destOrd="0" presId="urn:microsoft.com/office/officeart/2005/8/layout/vList5"/>
    <dgm:cxn modelId="{3C389AA1-B085-4062-BBC5-EB89EECF7626}" type="presParOf" srcId="{07692317-8446-4216-A8DF-B116DAD82C0D}" destId="{F7A8E134-F5A8-47A7-A428-29B5600FF993}" srcOrd="0" destOrd="0" presId="urn:microsoft.com/office/officeart/2005/8/layout/vList5"/>
    <dgm:cxn modelId="{FE8BDAE7-BD43-4FD0-9DAE-163A491B586B}" type="presParOf" srcId="{07692317-8446-4216-A8DF-B116DAD82C0D}" destId="{6B3CCF50-2CF6-4B41-8B82-60D391FEC62A}" srcOrd="1" destOrd="0" presId="urn:microsoft.com/office/officeart/2005/8/layout/vList5"/>
    <dgm:cxn modelId="{17D26D54-22D2-4BC3-8168-AEBA994F1BEA}" type="presParOf" srcId="{487A3C4E-2CD0-49A0-AF2C-ED7843A1B705}" destId="{2DF4F647-2E3E-4017-A339-C39DADA03004}" srcOrd="3" destOrd="0" presId="urn:microsoft.com/office/officeart/2005/8/layout/vList5"/>
    <dgm:cxn modelId="{02277A1E-A733-48ED-AD9B-A709DA15AAA0}" type="presParOf" srcId="{487A3C4E-2CD0-49A0-AF2C-ED7843A1B705}" destId="{EA1F6B4E-82C4-460B-ABF6-2D0C27B0B3E6}" srcOrd="4" destOrd="0" presId="urn:microsoft.com/office/officeart/2005/8/layout/vList5"/>
    <dgm:cxn modelId="{1E2FF64D-9E88-4B90-95BC-57F52FD77732}" type="presParOf" srcId="{EA1F6B4E-82C4-460B-ABF6-2D0C27B0B3E6}" destId="{15FBEA77-F832-45BB-A824-935277AD3B32}" srcOrd="0" destOrd="0" presId="urn:microsoft.com/office/officeart/2005/8/layout/vList5"/>
    <dgm:cxn modelId="{2C57B157-15AE-427A-9A05-8CAB2E599E84}" type="presParOf" srcId="{EA1F6B4E-82C4-460B-ABF6-2D0C27B0B3E6}" destId="{2ADA61B6-AB7E-4F8E-A3AE-F2581B48D9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552A8-26B0-4E9C-993C-1E47E229ABBE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FE248BAE-AAD6-48A7-BFD0-EC7118B81A44}">
      <dgm:prSet phldrT="[Text]" custT="1"/>
      <dgm:spPr/>
      <dgm:t>
        <a:bodyPr/>
        <a:lstStyle/>
        <a:p>
          <a:r>
            <a:rPr lang="en-US" sz="2800" dirty="0" err="1" smtClean="0"/>
            <a:t>Kampus</a:t>
          </a:r>
          <a:endParaRPr lang="en-US" sz="2800" dirty="0"/>
        </a:p>
      </dgm:t>
    </dgm:pt>
    <dgm:pt modelId="{B451E2FB-B985-46EC-BD16-4E136904A2DE}" type="parTrans" cxnId="{6FB20868-C4EC-4911-873A-1C6CD0882F89}">
      <dgm:prSet/>
      <dgm:spPr/>
      <dgm:t>
        <a:bodyPr/>
        <a:lstStyle/>
        <a:p>
          <a:endParaRPr lang="en-US"/>
        </a:p>
      </dgm:t>
    </dgm:pt>
    <dgm:pt modelId="{52312242-5CEC-4F30-92FA-EEB4730E7FDF}" type="sibTrans" cxnId="{6FB20868-C4EC-4911-873A-1C6CD0882F89}">
      <dgm:prSet/>
      <dgm:spPr/>
      <dgm:t>
        <a:bodyPr/>
        <a:lstStyle/>
        <a:p>
          <a:endParaRPr lang="en-US"/>
        </a:p>
      </dgm:t>
    </dgm:pt>
    <dgm:pt modelId="{10D5FCCE-1FAA-453C-A7AE-5C305977880D}">
      <dgm:prSet phldrT="[Text]"/>
      <dgm:spPr/>
      <dgm:t>
        <a:bodyPr/>
        <a:lstStyle/>
        <a:p>
          <a:r>
            <a:rPr lang="en-US" dirty="0" err="1" smtClean="0"/>
            <a:t>Sekolah</a:t>
          </a:r>
          <a:endParaRPr lang="en-US" dirty="0"/>
        </a:p>
      </dgm:t>
    </dgm:pt>
    <dgm:pt modelId="{A800E4F5-196E-419E-A0A8-1C583255725D}" type="parTrans" cxnId="{97EF44AF-6582-4FFB-92CF-F8C49470E958}">
      <dgm:prSet/>
      <dgm:spPr/>
      <dgm:t>
        <a:bodyPr/>
        <a:lstStyle/>
        <a:p>
          <a:endParaRPr lang="en-US"/>
        </a:p>
      </dgm:t>
    </dgm:pt>
    <dgm:pt modelId="{B8E71F41-C033-4448-A86E-D0AEB1F8B20B}" type="sibTrans" cxnId="{97EF44AF-6582-4FFB-92CF-F8C49470E958}">
      <dgm:prSet/>
      <dgm:spPr/>
      <dgm:t>
        <a:bodyPr/>
        <a:lstStyle/>
        <a:p>
          <a:endParaRPr lang="en-US"/>
        </a:p>
      </dgm:t>
    </dgm:pt>
    <dgm:pt modelId="{2F8EE54A-2AB5-417E-A371-FA6DE74286E2}">
      <dgm:prSet phldrT="[Text]"/>
      <dgm:spPr/>
      <dgm:t>
        <a:bodyPr/>
        <a:lstStyle/>
        <a:p>
          <a:r>
            <a:rPr lang="en-US" dirty="0" err="1" smtClean="0"/>
            <a:t>Calon</a:t>
          </a:r>
          <a:r>
            <a:rPr lang="en-US" dirty="0" smtClean="0"/>
            <a:t> Guru </a:t>
          </a:r>
          <a:r>
            <a:rPr lang="en-US" dirty="0" err="1" smtClean="0"/>
            <a:t>Profesional</a:t>
          </a:r>
          <a:endParaRPr lang="en-US" dirty="0"/>
        </a:p>
      </dgm:t>
    </dgm:pt>
    <dgm:pt modelId="{2443EF68-E554-4057-A7FF-E50B7DCB94D2}" type="parTrans" cxnId="{F5D52765-D6D9-4BEC-9727-2EE7B45A57F3}">
      <dgm:prSet/>
      <dgm:spPr/>
      <dgm:t>
        <a:bodyPr/>
        <a:lstStyle/>
        <a:p>
          <a:endParaRPr lang="en-US"/>
        </a:p>
      </dgm:t>
    </dgm:pt>
    <dgm:pt modelId="{C3EBA156-C8C3-4FFC-BE14-FBB7549854BA}" type="sibTrans" cxnId="{F5D52765-D6D9-4BEC-9727-2EE7B45A57F3}">
      <dgm:prSet/>
      <dgm:spPr/>
      <dgm:t>
        <a:bodyPr/>
        <a:lstStyle/>
        <a:p>
          <a:endParaRPr lang="en-US"/>
        </a:p>
      </dgm:t>
    </dgm:pt>
    <dgm:pt modelId="{FD715E7D-FED9-45B9-B6C6-A77F597EDF7B}" type="pres">
      <dgm:prSet presAssocID="{8DA552A8-26B0-4E9C-993C-1E47E229ABBE}" presName="Name0" presStyleCnt="0">
        <dgm:presLayoutVars>
          <dgm:dir/>
          <dgm:resizeHandles val="exact"/>
        </dgm:presLayoutVars>
      </dgm:prSet>
      <dgm:spPr/>
    </dgm:pt>
    <dgm:pt modelId="{93AF7021-5093-4335-A4D0-394B082492C3}" type="pres">
      <dgm:prSet presAssocID="{8DA552A8-26B0-4E9C-993C-1E47E229ABBE}" presName="vNodes" presStyleCnt="0"/>
      <dgm:spPr/>
    </dgm:pt>
    <dgm:pt modelId="{B842DD6B-DE9B-4505-97CD-CB50CA8AC06C}" type="pres">
      <dgm:prSet presAssocID="{FE248BAE-AAD6-48A7-BFD0-EC7118B81A44}" presName="node" presStyleLbl="node1" presStyleIdx="0" presStyleCnt="3" custScaleX="201229" custScaleY="185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23EC7-86C6-4FDA-834A-22155202CD56}" type="pres">
      <dgm:prSet presAssocID="{52312242-5CEC-4F30-92FA-EEB4730E7FDF}" presName="spacerT" presStyleCnt="0"/>
      <dgm:spPr/>
    </dgm:pt>
    <dgm:pt modelId="{C8414EAA-2AFA-4DD1-8C4D-7B84127C1A64}" type="pres">
      <dgm:prSet presAssocID="{52312242-5CEC-4F30-92FA-EEB4730E7F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7F034A-085C-483B-BE91-B9E26F00A389}" type="pres">
      <dgm:prSet presAssocID="{52312242-5CEC-4F30-92FA-EEB4730E7FDF}" presName="spacerB" presStyleCnt="0"/>
      <dgm:spPr/>
    </dgm:pt>
    <dgm:pt modelId="{522CEDA6-3CFD-4430-8776-02FE9E7470D4}" type="pres">
      <dgm:prSet presAssocID="{10D5FCCE-1FAA-453C-A7AE-5C305977880D}" presName="node" presStyleLbl="node1" presStyleIdx="1" presStyleCnt="3" custScaleX="148757" custScaleY="149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100CE-2463-42D8-A7CC-8427B1901964}" type="pres">
      <dgm:prSet presAssocID="{8DA552A8-26B0-4E9C-993C-1E47E229ABBE}" presName="sibTransLast" presStyleLbl="sibTrans2D1" presStyleIdx="1" presStyleCnt="2" custScaleX="218687" custScaleY="284132"/>
      <dgm:spPr/>
      <dgm:t>
        <a:bodyPr/>
        <a:lstStyle/>
        <a:p>
          <a:endParaRPr lang="en-US"/>
        </a:p>
      </dgm:t>
    </dgm:pt>
    <dgm:pt modelId="{500FAF1C-0D96-4B67-B169-5E308005B5AB}" type="pres">
      <dgm:prSet presAssocID="{8DA552A8-26B0-4E9C-993C-1E47E229ABB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9A56382-E4BA-4105-8C82-2E618F12B27A}" type="pres">
      <dgm:prSet presAssocID="{8DA552A8-26B0-4E9C-993C-1E47E229ABBE}" presName="lastNode" presStyleLbl="node1" presStyleIdx="2" presStyleCnt="3" custLinFactX="3387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81434-55B2-4C18-86E0-09615CC35732}" type="presOf" srcId="{2F8EE54A-2AB5-417E-A371-FA6DE74286E2}" destId="{19A56382-E4BA-4105-8C82-2E618F12B27A}" srcOrd="0" destOrd="0" presId="urn:microsoft.com/office/officeart/2005/8/layout/equation2"/>
    <dgm:cxn modelId="{97EF44AF-6582-4FFB-92CF-F8C49470E958}" srcId="{8DA552A8-26B0-4E9C-993C-1E47E229ABBE}" destId="{10D5FCCE-1FAA-453C-A7AE-5C305977880D}" srcOrd="1" destOrd="0" parTransId="{A800E4F5-196E-419E-A0A8-1C583255725D}" sibTransId="{B8E71F41-C033-4448-A86E-D0AEB1F8B20B}"/>
    <dgm:cxn modelId="{2C5E0EC1-5772-4714-B62A-3D6252D1747F}" type="presOf" srcId="{52312242-5CEC-4F30-92FA-EEB4730E7FDF}" destId="{C8414EAA-2AFA-4DD1-8C4D-7B84127C1A64}" srcOrd="0" destOrd="0" presId="urn:microsoft.com/office/officeart/2005/8/layout/equation2"/>
    <dgm:cxn modelId="{97B1D65B-1A34-4C0A-9D46-2D09C780041A}" type="presOf" srcId="{B8E71F41-C033-4448-A86E-D0AEB1F8B20B}" destId="{B0C100CE-2463-42D8-A7CC-8427B1901964}" srcOrd="0" destOrd="0" presId="urn:microsoft.com/office/officeart/2005/8/layout/equation2"/>
    <dgm:cxn modelId="{ED27A39D-1390-4C9C-B608-6C5030DA4654}" type="presOf" srcId="{10D5FCCE-1FAA-453C-A7AE-5C305977880D}" destId="{522CEDA6-3CFD-4430-8776-02FE9E7470D4}" srcOrd="0" destOrd="0" presId="urn:microsoft.com/office/officeart/2005/8/layout/equation2"/>
    <dgm:cxn modelId="{015971CF-4DD1-46A3-9903-171556C9DA3D}" type="presOf" srcId="{8DA552A8-26B0-4E9C-993C-1E47E229ABBE}" destId="{FD715E7D-FED9-45B9-B6C6-A77F597EDF7B}" srcOrd="0" destOrd="0" presId="urn:microsoft.com/office/officeart/2005/8/layout/equation2"/>
    <dgm:cxn modelId="{F5D52765-D6D9-4BEC-9727-2EE7B45A57F3}" srcId="{8DA552A8-26B0-4E9C-993C-1E47E229ABBE}" destId="{2F8EE54A-2AB5-417E-A371-FA6DE74286E2}" srcOrd="2" destOrd="0" parTransId="{2443EF68-E554-4057-A7FF-E50B7DCB94D2}" sibTransId="{C3EBA156-C8C3-4FFC-BE14-FBB7549854BA}"/>
    <dgm:cxn modelId="{3575EB1F-75B3-4D96-A88D-5E371ED647AE}" type="presOf" srcId="{FE248BAE-AAD6-48A7-BFD0-EC7118B81A44}" destId="{B842DD6B-DE9B-4505-97CD-CB50CA8AC06C}" srcOrd="0" destOrd="0" presId="urn:microsoft.com/office/officeart/2005/8/layout/equation2"/>
    <dgm:cxn modelId="{85888381-9E7C-4195-872C-E6637B6C6CCB}" type="presOf" srcId="{B8E71F41-C033-4448-A86E-D0AEB1F8B20B}" destId="{500FAF1C-0D96-4B67-B169-5E308005B5AB}" srcOrd="1" destOrd="0" presId="urn:microsoft.com/office/officeart/2005/8/layout/equation2"/>
    <dgm:cxn modelId="{6FB20868-C4EC-4911-873A-1C6CD0882F89}" srcId="{8DA552A8-26B0-4E9C-993C-1E47E229ABBE}" destId="{FE248BAE-AAD6-48A7-BFD0-EC7118B81A44}" srcOrd="0" destOrd="0" parTransId="{B451E2FB-B985-46EC-BD16-4E136904A2DE}" sibTransId="{52312242-5CEC-4F30-92FA-EEB4730E7FDF}"/>
    <dgm:cxn modelId="{DCDA270C-B91B-4F61-8466-B3CE1FB9E630}" type="presParOf" srcId="{FD715E7D-FED9-45B9-B6C6-A77F597EDF7B}" destId="{93AF7021-5093-4335-A4D0-394B082492C3}" srcOrd="0" destOrd="0" presId="urn:microsoft.com/office/officeart/2005/8/layout/equation2"/>
    <dgm:cxn modelId="{BB87E38E-228A-4657-ADE2-AF297A8B9022}" type="presParOf" srcId="{93AF7021-5093-4335-A4D0-394B082492C3}" destId="{B842DD6B-DE9B-4505-97CD-CB50CA8AC06C}" srcOrd="0" destOrd="0" presId="urn:microsoft.com/office/officeart/2005/8/layout/equation2"/>
    <dgm:cxn modelId="{3C0C9E45-8484-4A53-BA4B-C3D84AF56A99}" type="presParOf" srcId="{93AF7021-5093-4335-A4D0-394B082492C3}" destId="{71F23EC7-86C6-4FDA-834A-22155202CD56}" srcOrd="1" destOrd="0" presId="urn:microsoft.com/office/officeart/2005/8/layout/equation2"/>
    <dgm:cxn modelId="{B32FFE19-DBE8-4478-B4D8-857D0F9F32F6}" type="presParOf" srcId="{93AF7021-5093-4335-A4D0-394B082492C3}" destId="{C8414EAA-2AFA-4DD1-8C4D-7B84127C1A64}" srcOrd="2" destOrd="0" presId="urn:microsoft.com/office/officeart/2005/8/layout/equation2"/>
    <dgm:cxn modelId="{3B7F8142-6A20-4F5B-8AFC-42151BAAAD71}" type="presParOf" srcId="{93AF7021-5093-4335-A4D0-394B082492C3}" destId="{F97F034A-085C-483B-BE91-B9E26F00A389}" srcOrd="3" destOrd="0" presId="urn:microsoft.com/office/officeart/2005/8/layout/equation2"/>
    <dgm:cxn modelId="{DB4752B5-4F67-40A7-9A01-5905F1C4A84C}" type="presParOf" srcId="{93AF7021-5093-4335-A4D0-394B082492C3}" destId="{522CEDA6-3CFD-4430-8776-02FE9E7470D4}" srcOrd="4" destOrd="0" presId="urn:microsoft.com/office/officeart/2005/8/layout/equation2"/>
    <dgm:cxn modelId="{A3BA73B5-0B96-4BC8-A099-F7EB8F28C661}" type="presParOf" srcId="{FD715E7D-FED9-45B9-B6C6-A77F597EDF7B}" destId="{B0C100CE-2463-42D8-A7CC-8427B1901964}" srcOrd="1" destOrd="0" presId="urn:microsoft.com/office/officeart/2005/8/layout/equation2"/>
    <dgm:cxn modelId="{86305CF4-57AC-4411-A318-94DCEE36B64A}" type="presParOf" srcId="{B0C100CE-2463-42D8-A7CC-8427B1901964}" destId="{500FAF1C-0D96-4B67-B169-5E308005B5AB}" srcOrd="0" destOrd="0" presId="urn:microsoft.com/office/officeart/2005/8/layout/equation2"/>
    <dgm:cxn modelId="{E24A551E-0965-43FF-B382-42452239386A}" type="presParOf" srcId="{FD715E7D-FED9-45B9-B6C6-A77F597EDF7B}" destId="{19A56382-E4BA-4105-8C82-2E618F12B27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378B0-EDEC-4D9D-9D87-348D73322F18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F5AF7C-F73D-4D2E-8D95-02023144A925}">
      <dgm:prSet phldrT="[Text]" custT="1"/>
      <dgm:spPr/>
      <dgm:t>
        <a:bodyPr/>
        <a:lstStyle/>
        <a:p>
          <a:r>
            <a:rPr lang="en-US" sz="2300" dirty="0" err="1" smtClean="0"/>
            <a:t>Magang</a:t>
          </a:r>
          <a:r>
            <a:rPr lang="en-US" sz="2300" dirty="0" smtClean="0"/>
            <a:t> 1</a:t>
          </a:r>
          <a:endParaRPr lang="en-US" sz="2300" dirty="0"/>
        </a:p>
      </dgm:t>
    </dgm:pt>
    <dgm:pt modelId="{2495EA8B-4D4A-480D-9389-2BDC8279A8C6}" type="parTrans" cxnId="{F498A629-031C-47A8-BD2B-B0FD494A47F1}">
      <dgm:prSet/>
      <dgm:spPr/>
      <dgm:t>
        <a:bodyPr/>
        <a:lstStyle/>
        <a:p>
          <a:endParaRPr lang="en-US" sz="1600"/>
        </a:p>
      </dgm:t>
    </dgm:pt>
    <dgm:pt modelId="{C74C9481-FDE6-4C96-96B5-21FBC0D723CE}" type="sibTrans" cxnId="{F498A629-031C-47A8-BD2B-B0FD494A47F1}">
      <dgm:prSet/>
      <dgm:spPr/>
      <dgm:t>
        <a:bodyPr/>
        <a:lstStyle/>
        <a:p>
          <a:endParaRPr lang="en-US" sz="1600"/>
        </a:p>
      </dgm:t>
    </dgm:pt>
    <dgm:pt modelId="{EB9EADE3-541D-4334-831C-3C612686B4CD}">
      <dgm:prSet phldrT="[Text]" custT="1"/>
      <dgm:spPr/>
      <dgm:t>
        <a:bodyPr/>
        <a:lstStyle/>
        <a:p>
          <a:r>
            <a:rPr lang="en-US" sz="2100" dirty="0" err="1" smtClean="0"/>
            <a:t>Landasan</a:t>
          </a:r>
          <a:r>
            <a:rPr lang="en-US" sz="2100" dirty="0" smtClean="0"/>
            <a:t> </a:t>
          </a:r>
          <a:r>
            <a:rPr lang="en-US" sz="2100" dirty="0" err="1" smtClean="0"/>
            <a:t>kependidikan</a:t>
          </a:r>
          <a:endParaRPr lang="en-US" sz="2100" dirty="0"/>
        </a:p>
      </dgm:t>
    </dgm:pt>
    <dgm:pt modelId="{6E04E3D4-0308-48A4-A4C5-B3B0373F4DE6}" type="parTrans" cxnId="{73310158-4F8F-47D9-B135-EED7806F7A0A}">
      <dgm:prSet/>
      <dgm:spPr/>
      <dgm:t>
        <a:bodyPr/>
        <a:lstStyle/>
        <a:p>
          <a:endParaRPr lang="en-US" sz="1600"/>
        </a:p>
      </dgm:t>
    </dgm:pt>
    <dgm:pt modelId="{A2329B78-48B8-4E28-B854-B6DC6784054D}" type="sibTrans" cxnId="{73310158-4F8F-47D9-B135-EED7806F7A0A}">
      <dgm:prSet/>
      <dgm:spPr/>
      <dgm:t>
        <a:bodyPr/>
        <a:lstStyle/>
        <a:p>
          <a:endParaRPr lang="en-US" sz="1600"/>
        </a:p>
      </dgm:t>
    </dgm:pt>
    <dgm:pt modelId="{DC216AE9-7B8D-4CBA-BE1E-386037A82716}">
      <dgm:prSet phldrT="[Text]" custT="1"/>
      <dgm:spPr/>
      <dgm:t>
        <a:bodyPr/>
        <a:lstStyle/>
        <a:p>
          <a:r>
            <a:rPr lang="en-US" sz="2100" dirty="0" err="1" smtClean="0"/>
            <a:t>Karakter</a:t>
          </a:r>
          <a:r>
            <a:rPr lang="en-US" sz="2100" dirty="0" smtClean="0"/>
            <a:t> </a:t>
          </a:r>
          <a:r>
            <a:rPr lang="en-US" sz="2100" dirty="0" err="1" smtClean="0"/>
            <a:t>dan</a:t>
          </a:r>
          <a:r>
            <a:rPr lang="en-US" sz="2100" dirty="0" smtClean="0"/>
            <a:t> </a:t>
          </a:r>
          <a:r>
            <a:rPr lang="en-US" sz="2100" dirty="0" err="1" smtClean="0"/>
            <a:t>Jiwa</a:t>
          </a:r>
          <a:r>
            <a:rPr lang="en-US" sz="2100" dirty="0" smtClean="0"/>
            <a:t> </a:t>
          </a:r>
          <a:r>
            <a:rPr lang="en-US" sz="2100" dirty="0" err="1" smtClean="0"/>
            <a:t>Ke-Indonesiaan</a:t>
          </a:r>
          <a:endParaRPr lang="en-US" sz="2100" dirty="0"/>
        </a:p>
      </dgm:t>
    </dgm:pt>
    <dgm:pt modelId="{1F98A7E6-D8B8-46D9-AA2A-0D27582C94C9}" type="parTrans" cxnId="{30E694CA-5E1E-43AF-93AF-31B8AD19E0DA}">
      <dgm:prSet/>
      <dgm:spPr/>
      <dgm:t>
        <a:bodyPr/>
        <a:lstStyle/>
        <a:p>
          <a:endParaRPr lang="en-US" sz="1600"/>
        </a:p>
      </dgm:t>
    </dgm:pt>
    <dgm:pt modelId="{EA455B30-21A1-473A-A8B3-63C256615B70}" type="sibTrans" cxnId="{30E694CA-5E1E-43AF-93AF-31B8AD19E0DA}">
      <dgm:prSet/>
      <dgm:spPr/>
      <dgm:t>
        <a:bodyPr/>
        <a:lstStyle/>
        <a:p>
          <a:endParaRPr lang="en-US" sz="1600"/>
        </a:p>
      </dgm:t>
    </dgm:pt>
    <dgm:pt modelId="{6D019687-D560-46F6-8246-5217E21F0114}">
      <dgm:prSet phldrT="[Text]" custT="1"/>
      <dgm:spPr/>
      <dgm:t>
        <a:bodyPr/>
        <a:lstStyle/>
        <a:p>
          <a:r>
            <a:rPr lang="en-US" sz="2300" dirty="0" err="1" smtClean="0"/>
            <a:t>Magang</a:t>
          </a:r>
          <a:r>
            <a:rPr lang="en-US" sz="2300" dirty="0" smtClean="0"/>
            <a:t> 2</a:t>
          </a:r>
          <a:endParaRPr lang="en-US" sz="2300" dirty="0"/>
        </a:p>
      </dgm:t>
    </dgm:pt>
    <dgm:pt modelId="{97BA78C8-3EF7-4F17-B27A-50628B15ADB4}" type="parTrans" cxnId="{13505761-10B2-485B-AF63-4B0A99F37F39}">
      <dgm:prSet/>
      <dgm:spPr/>
      <dgm:t>
        <a:bodyPr/>
        <a:lstStyle/>
        <a:p>
          <a:endParaRPr lang="en-US" sz="1600"/>
        </a:p>
      </dgm:t>
    </dgm:pt>
    <dgm:pt modelId="{5F8FF28F-E04B-46F2-B680-5F85FAC8054A}" type="sibTrans" cxnId="{13505761-10B2-485B-AF63-4B0A99F37F39}">
      <dgm:prSet/>
      <dgm:spPr/>
      <dgm:t>
        <a:bodyPr/>
        <a:lstStyle/>
        <a:p>
          <a:endParaRPr lang="en-US" sz="1600"/>
        </a:p>
      </dgm:t>
    </dgm:pt>
    <dgm:pt modelId="{4C8B6ED7-4E51-4522-92DA-E9428588C553}">
      <dgm:prSet phldrT="[Text]" custT="1"/>
      <dgm:spPr/>
      <dgm:t>
        <a:bodyPr/>
        <a:lstStyle/>
        <a:p>
          <a:r>
            <a:rPr lang="en-US" sz="2100" dirty="0" err="1" smtClean="0"/>
            <a:t>Kompetensi</a:t>
          </a:r>
          <a:r>
            <a:rPr lang="en-US" sz="2100" dirty="0" smtClean="0"/>
            <a:t> </a:t>
          </a:r>
          <a:r>
            <a:rPr lang="en-US" sz="2100" dirty="0" err="1" smtClean="0"/>
            <a:t>Pedaagogik</a:t>
          </a:r>
          <a:endParaRPr lang="en-US" sz="2100" dirty="0"/>
        </a:p>
      </dgm:t>
    </dgm:pt>
    <dgm:pt modelId="{02630E0D-7F3A-41AD-86D2-3D2281D4E7FA}" type="parTrans" cxnId="{14599219-EDCE-4CF6-845A-9BBDA3AB07F0}">
      <dgm:prSet/>
      <dgm:spPr/>
      <dgm:t>
        <a:bodyPr/>
        <a:lstStyle/>
        <a:p>
          <a:endParaRPr lang="en-US" sz="1600"/>
        </a:p>
      </dgm:t>
    </dgm:pt>
    <dgm:pt modelId="{063008CD-D24C-45B9-AE83-95C95A539062}" type="sibTrans" cxnId="{14599219-EDCE-4CF6-845A-9BBDA3AB07F0}">
      <dgm:prSet/>
      <dgm:spPr/>
      <dgm:t>
        <a:bodyPr/>
        <a:lstStyle/>
        <a:p>
          <a:endParaRPr lang="en-US" sz="1600"/>
        </a:p>
      </dgm:t>
    </dgm:pt>
    <dgm:pt modelId="{3FFCCE42-9305-469C-A197-83FE76BFC3D8}">
      <dgm:prSet phldrT="[Text]" custT="1"/>
      <dgm:spPr/>
      <dgm:t>
        <a:bodyPr/>
        <a:lstStyle/>
        <a:p>
          <a:r>
            <a:rPr lang="en-US" sz="2100" dirty="0" err="1" smtClean="0"/>
            <a:t>Penguasaan</a:t>
          </a:r>
          <a:r>
            <a:rPr lang="en-US" sz="2100" dirty="0" smtClean="0"/>
            <a:t> </a:t>
          </a:r>
          <a:r>
            <a:rPr lang="en-US" sz="2100" dirty="0" err="1" smtClean="0"/>
            <a:t>Bidng</a:t>
          </a:r>
          <a:r>
            <a:rPr lang="en-US" sz="2100" dirty="0" smtClean="0"/>
            <a:t> </a:t>
          </a:r>
          <a:r>
            <a:rPr lang="en-US" sz="2100" dirty="0" err="1" smtClean="0"/>
            <a:t>Studi</a:t>
          </a:r>
          <a:r>
            <a:rPr lang="en-US" sz="2100" dirty="0" smtClean="0"/>
            <a:t> </a:t>
          </a:r>
          <a:r>
            <a:rPr lang="en-US" sz="2100" dirty="0" err="1" smtClean="0"/>
            <a:t>Awal</a:t>
          </a:r>
          <a:endParaRPr lang="en-US" sz="2100" dirty="0"/>
        </a:p>
      </dgm:t>
    </dgm:pt>
    <dgm:pt modelId="{FB2FA7B9-A229-4E74-BD2E-636C55D82A1E}" type="parTrans" cxnId="{21582607-9F43-4DF5-96EE-D322A184CD6D}">
      <dgm:prSet/>
      <dgm:spPr/>
      <dgm:t>
        <a:bodyPr/>
        <a:lstStyle/>
        <a:p>
          <a:endParaRPr lang="en-US" sz="1600"/>
        </a:p>
      </dgm:t>
    </dgm:pt>
    <dgm:pt modelId="{DF20EA4D-6283-4C46-B017-2747570FA730}" type="sibTrans" cxnId="{21582607-9F43-4DF5-96EE-D322A184CD6D}">
      <dgm:prSet/>
      <dgm:spPr/>
      <dgm:t>
        <a:bodyPr/>
        <a:lstStyle/>
        <a:p>
          <a:endParaRPr lang="en-US" sz="1600"/>
        </a:p>
      </dgm:t>
    </dgm:pt>
    <dgm:pt modelId="{01A38BC7-A6E7-4925-B651-88569A719A0F}">
      <dgm:prSet phldrT="[Text]" custT="1"/>
      <dgm:spPr/>
      <dgm:t>
        <a:bodyPr/>
        <a:lstStyle/>
        <a:p>
          <a:r>
            <a:rPr lang="en-US" sz="2300" dirty="0" err="1" smtClean="0"/>
            <a:t>Magang</a:t>
          </a:r>
          <a:r>
            <a:rPr lang="en-US" sz="2300" dirty="0" smtClean="0"/>
            <a:t> 3</a:t>
          </a:r>
          <a:endParaRPr lang="en-US" sz="2300" dirty="0"/>
        </a:p>
      </dgm:t>
    </dgm:pt>
    <dgm:pt modelId="{58E93379-72C0-4661-83A4-6DEC43A02CF8}" type="parTrans" cxnId="{1D3F3165-34CD-4322-A961-61D14D6DF7DD}">
      <dgm:prSet/>
      <dgm:spPr/>
      <dgm:t>
        <a:bodyPr/>
        <a:lstStyle/>
        <a:p>
          <a:endParaRPr lang="en-US" sz="1600"/>
        </a:p>
      </dgm:t>
    </dgm:pt>
    <dgm:pt modelId="{E1D3B573-A20A-4070-A1E4-F1D1959280B8}" type="sibTrans" cxnId="{1D3F3165-34CD-4322-A961-61D14D6DF7DD}">
      <dgm:prSet/>
      <dgm:spPr/>
      <dgm:t>
        <a:bodyPr/>
        <a:lstStyle/>
        <a:p>
          <a:endParaRPr lang="en-US" sz="1600"/>
        </a:p>
      </dgm:t>
    </dgm:pt>
    <dgm:pt modelId="{3592B4F6-76C8-4FAA-B2AA-2196B47D1949}">
      <dgm:prSet phldrT="[Text]" custT="1"/>
      <dgm:spPr/>
      <dgm:t>
        <a:bodyPr/>
        <a:lstStyle/>
        <a:p>
          <a:r>
            <a:rPr lang="en-US" sz="2100" dirty="0" err="1" smtClean="0"/>
            <a:t>Penguatan</a:t>
          </a:r>
          <a:r>
            <a:rPr lang="en-US" sz="2100" dirty="0" smtClean="0"/>
            <a:t> </a:t>
          </a:r>
          <a:r>
            <a:rPr lang="en-US" sz="2100" dirty="0" err="1" smtClean="0"/>
            <a:t>Kompetensi</a:t>
          </a:r>
          <a:r>
            <a:rPr lang="en-US" sz="2100" dirty="0" smtClean="0"/>
            <a:t> </a:t>
          </a:r>
          <a:r>
            <a:rPr lang="en-US" sz="2100" dirty="0" err="1" smtClean="0"/>
            <a:t>Pedagogik</a:t>
          </a:r>
          <a:endParaRPr lang="en-US" sz="2100" dirty="0"/>
        </a:p>
      </dgm:t>
    </dgm:pt>
    <dgm:pt modelId="{7A623000-57DA-44C1-9C7E-DD5D456BFB02}" type="parTrans" cxnId="{65E6DBB5-D3B1-4B3E-8C6C-DC68A4A15580}">
      <dgm:prSet/>
      <dgm:spPr/>
      <dgm:t>
        <a:bodyPr/>
        <a:lstStyle/>
        <a:p>
          <a:endParaRPr lang="en-US" sz="1600"/>
        </a:p>
      </dgm:t>
    </dgm:pt>
    <dgm:pt modelId="{031B2616-4664-4FF8-9F81-B37E61987BFD}" type="sibTrans" cxnId="{65E6DBB5-D3B1-4B3E-8C6C-DC68A4A15580}">
      <dgm:prSet/>
      <dgm:spPr/>
      <dgm:t>
        <a:bodyPr/>
        <a:lstStyle/>
        <a:p>
          <a:endParaRPr lang="en-US" sz="1600"/>
        </a:p>
      </dgm:t>
    </dgm:pt>
    <dgm:pt modelId="{E7888E90-5780-429B-9D55-DD2396D7390E}">
      <dgm:prSet phldrT="[Text]" custT="1"/>
      <dgm:spPr/>
      <dgm:t>
        <a:bodyPr/>
        <a:lstStyle/>
        <a:p>
          <a:r>
            <a:rPr lang="en-US" sz="2100" dirty="0" err="1" smtClean="0"/>
            <a:t>Penguasaan</a:t>
          </a:r>
          <a:r>
            <a:rPr lang="en-US" sz="2100" dirty="0" smtClean="0"/>
            <a:t> </a:t>
          </a:r>
          <a:r>
            <a:rPr lang="en-US" sz="2100" dirty="0" err="1" smtClean="0"/>
            <a:t>Bidang</a:t>
          </a:r>
          <a:r>
            <a:rPr lang="en-US" sz="2100" dirty="0" smtClean="0"/>
            <a:t> </a:t>
          </a:r>
          <a:r>
            <a:rPr lang="en-US" sz="2100" dirty="0" err="1" smtClean="0"/>
            <a:t>Studi</a:t>
          </a:r>
          <a:r>
            <a:rPr lang="en-US" sz="2100" dirty="0" smtClean="0"/>
            <a:t> </a:t>
          </a:r>
          <a:r>
            <a:rPr lang="en-US" sz="2100" dirty="0" err="1" smtClean="0"/>
            <a:t>Utuh</a:t>
          </a:r>
          <a:endParaRPr lang="en-US" sz="2100" dirty="0"/>
        </a:p>
      </dgm:t>
    </dgm:pt>
    <dgm:pt modelId="{5A4F21A6-EFA6-4921-B0F9-4742EC399D70}" type="parTrans" cxnId="{A500EB24-A114-4D22-99BE-4A875B095DA6}">
      <dgm:prSet/>
      <dgm:spPr/>
      <dgm:t>
        <a:bodyPr/>
        <a:lstStyle/>
        <a:p>
          <a:endParaRPr lang="en-US" sz="1600"/>
        </a:p>
      </dgm:t>
    </dgm:pt>
    <dgm:pt modelId="{D891FCDC-031C-47A3-8182-571D53A0BE93}" type="sibTrans" cxnId="{A500EB24-A114-4D22-99BE-4A875B095DA6}">
      <dgm:prSet/>
      <dgm:spPr/>
      <dgm:t>
        <a:bodyPr/>
        <a:lstStyle/>
        <a:p>
          <a:endParaRPr lang="en-US" sz="1600"/>
        </a:p>
      </dgm:t>
    </dgm:pt>
    <dgm:pt modelId="{853E8149-FF99-4FF9-8021-CAF1F726061D}" type="pres">
      <dgm:prSet presAssocID="{B9B378B0-EDEC-4D9D-9D87-348D73322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0ADD5-0C21-4F0C-9CD2-1DE562810F8E}" type="pres">
      <dgm:prSet presAssocID="{B9B378B0-EDEC-4D9D-9D87-348D73322F18}" presName="tSp" presStyleCnt="0"/>
      <dgm:spPr/>
      <dgm:t>
        <a:bodyPr/>
        <a:lstStyle/>
        <a:p>
          <a:endParaRPr lang="id-ID"/>
        </a:p>
      </dgm:t>
    </dgm:pt>
    <dgm:pt modelId="{F6E758DF-00A4-48E5-B5C8-98DA0395C04F}" type="pres">
      <dgm:prSet presAssocID="{B9B378B0-EDEC-4D9D-9D87-348D73322F18}" presName="bSp" presStyleCnt="0"/>
      <dgm:spPr/>
      <dgm:t>
        <a:bodyPr/>
        <a:lstStyle/>
        <a:p>
          <a:endParaRPr lang="id-ID"/>
        </a:p>
      </dgm:t>
    </dgm:pt>
    <dgm:pt modelId="{578267DC-1547-46E3-9646-68FD8A0EA445}" type="pres">
      <dgm:prSet presAssocID="{B9B378B0-EDEC-4D9D-9D87-348D73322F18}" presName="process" presStyleCnt="0"/>
      <dgm:spPr/>
      <dgm:t>
        <a:bodyPr/>
        <a:lstStyle/>
        <a:p>
          <a:endParaRPr lang="id-ID"/>
        </a:p>
      </dgm:t>
    </dgm:pt>
    <dgm:pt modelId="{6AEBD25F-4E02-404D-A48C-036838979BD5}" type="pres">
      <dgm:prSet presAssocID="{68F5AF7C-F73D-4D2E-8D95-02023144A925}" presName="composite1" presStyleCnt="0"/>
      <dgm:spPr/>
      <dgm:t>
        <a:bodyPr/>
        <a:lstStyle/>
        <a:p>
          <a:endParaRPr lang="id-ID"/>
        </a:p>
      </dgm:t>
    </dgm:pt>
    <dgm:pt modelId="{B7B38C9F-6244-40A5-997E-DBEB4CDD79F1}" type="pres">
      <dgm:prSet presAssocID="{68F5AF7C-F73D-4D2E-8D95-02023144A925}" presName="dummyNode1" presStyleLbl="node1" presStyleIdx="0" presStyleCnt="3"/>
      <dgm:spPr/>
      <dgm:t>
        <a:bodyPr/>
        <a:lstStyle/>
        <a:p>
          <a:endParaRPr lang="id-ID"/>
        </a:p>
      </dgm:t>
    </dgm:pt>
    <dgm:pt modelId="{06DF4D5E-E5B6-42E8-97FB-26090E14DB6A}" type="pres">
      <dgm:prSet presAssocID="{68F5AF7C-F73D-4D2E-8D95-02023144A925}" presName="childNode1" presStyleLbl="bgAcc1" presStyleIdx="0" presStyleCnt="3" custScaleY="12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7C39-3021-46A1-A79A-1E86ED136678}" type="pres">
      <dgm:prSet presAssocID="{68F5AF7C-F73D-4D2E-8D95-02023144A92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12F77-1863-42AB-818C-1A017D30C5BD}" type="pres">
      <dgm:prSet presAssocID="{68F5AF7C-F73D-4D2E-8D95-02023144A925}" presName="parentNode1" presStyleLbl="node1" presStyleIdx="0" presStyleCnt="3" custScaleY="64712" custLinFactNeighborY="188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549AE-3DD4-4816-9FB5-AE71EC3F0C0D}" type="pres">
      <dgm:prSet presAssocID="{68F5AF7C-F73D-4D2E-8D95-02023144A925}" presName="connSite1" presStyleCnt="0"/>
      <dgm:spPr/>
      <dgm:t>
        <a:bodyPr/>
        <a:lstStyle/>
        <a:p>
          <a:endParaRPr lang="id-ID"/>
        </a:p>
      </dgm:t>
    </dgm:pt>
    <dgm:pt modelId="{6AF54928-7A49-47CE-914B-432474976C65}" type="pres">
      <dgm:prSet presAssocID="{C74C9481-FDE6-4C96-96B5-21FBC0D723CE}" presName="Name9" presStyleLbl="sibTrans2D1" presStyleIdx="0" presStyleCnt="2"/>
      <dgm:spPr/>
      <dgm:t>
        <a:bodyPr/>
        <a:lstStyle/>
        <a:p>
          <a:endParaRPr lang="en-US"/>
        </a:p>
      </dgm:t>
    </dgm:pt>
    <dgm:pt modelId="{3FE6079C-4022-4B31-955D-787448BDF8A4}" type="pres">
      <dgm:prSet presAssocID="{6D019687-D560-46F6-8246-5217E21F0114}" presName="composite2" presStyleCnt="0"/>
      <dgm:spPr/>
      <dgm:t>
        <a:bodyPr/>
        <a:lstStyle/>
        <a:p>
          <a:endParaRPr lang="id-ID"/>
        </a:p>
      </dgm:t>
    </dgm:pt>
    <dgm:pt modelId="{CBCB1168-6F45-44A9-8B3C-853C7F9FB970}" type="pres">
      <dgm:prSet presAssocID="{6D019687-D560-46F6-8246-5217E21F0114}" presName="dummyNode2" presStyleLbl="node1" presStyleIdx="0" presStyleCnt="3"/>
      <dgm:spPr/>
      <dgm:t>
        <a:bodyPr/>
        <a:lstStyle/>
        <a:p>
          <a:endParaRPr lang="id-ID"/>
        </a:p>
      </dgm:t>
    </dgm:pt>
    <dgm:pt modelId="{FB96BCA2-FDA0-4DCA-9789-46B5C90F0F0B}" type="pres">
      <dgm:prSet presAssocID="{6D019687-D560-46F6-8246-5217E21F0114}" presName="childNode2" presStyleLbl="bgAcc1" presStyleIdx="1" presStyleCnt="3" custScaleY="12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E884-9434-4D99-A486-24AE3F1AF1E4}" type="pres">
      <dgm:prSet presAssocID="{6D019687-D560-46F6-8246-5217E21F011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34B0-D016-4CB0-89C7-0B184170CADA}" type="pres">
      <dgm:prSet presAssocID="{6D019687-D560-46F6-8246-5217E21F0114}" presName="parentNode2" presStyleLbl="node1" presStyleIdx="1" presStyleCnt="3" custScaleY="64712" custLinFactNeighborY="-13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77553-5B6A-4404-8144-8910A9081E0D}" type="pres">
      <dgm:prSet presAssocID="{6D019687-D560-46F6-8246-5217E21F0114}" presName="connSite2" presStyleCnt="0"/>
      <dgm:spPr/>
      <dgm:t>
        <a:bodyPr/>
        <a:lstStyle/>
        <a:p>
          <a:endParaRPr lang="id-ID"/>
        </a:p>
      </dgm:t>
    </dgm:pt>
    <dgm:pt modelId="{16129A2B-F89D-462C-86EF-9C568A728E4E}" type="pres">
      <dgm:prSet presAssocID="{5F8FF28F-E04B-46F2-B680-5F85FAC8054A}" presName="Name18" presStyleLbl="sibTrans2D1" presStyleIdx="1" presStyleCnt="2"/>
      <dgm:spPr/>
      <dgm:t>
        <a:bodyPr/>
        <a:lstStyle/>
        <a:p>
          <a:endParaRPr lang="en-US"/>
        </a:p>
      </dgm:t>
    </dgm:pt>
    <dgm:pt modelId="{4ABCEB4C-6D57-42A6-AC49-0F04CBD72854}" type="pres">
      <dgm:prSet presAssocID="{01A38BC7-A6E7-4925-B651-88569A719A0F}" presName="composite1" presStyleCnt="0"/>
      <dgm:spPr/>
      <dgm:t>
        <a:bodyPr/>
        <a:lstStyle/>
        <a:p>
          <a:endParaRPr lang="id-ID"/>
        </a:p>
      </dgm:t>
    </dgm:pt>
    <dgm:pt modelId="{B10452FE-930F-4300-BDD0-084CAF4C1FED}" type="pres">
      <dgm:prSet presAssocID="{01A38BC7-A6E7-4925-B651-88569A719A0F}" presName="dummyNode1" presStyleLbl="node1" presStyleIdx="1" presStyleCnt="3"/>
      <dgm:spPr/>
      <dgm:t>
        <a:bodyPr/>
        <a:lstStyle/>
        <a:p>
          <a:endParaRPr lang="id-ID"/>
        </a:p>
      </dgm:t>
    </dgm:pt>
    <dgm:pt modelId="{FB88B41C-E88B-47AD-A12B-3C821C4F6D02}" type="pres">
      <dgm:prSet presAssocID="{01A38BC7-A6E7-4925-B651-88569A719A0F}" presName="childNode1" presStyleLbl="bgAcc1" presStyleIdx="2" presStyleCnt="3" custScaleY="12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562F4-8F1E-4C34-8B31-449443A9D922}" type="pres">
      <dgm:prSet presAssocID="{01A38BC7-A6E7-4925-B651-88569A719A0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9ED3F-490B-4CFE-9535-9750EAD4EE21}" type="pres">
      <dgm:prSet presAssocID="{01A38BC7-A6E7-4925-B651-88569A719A0F}" presName="parentNode1" presStyleLbl="node1" presStyleIdx="2" presStyleCnt="3" custScaleY="64712" custLinFactNeighborY="188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43C8-632B-4487-A064-87A2358078F4}" type="pres">
      <dgm:prSet presAssocID="{01A38BC7-A6E7-4925-B651-88569A719A0F}" presName="connSite1" presStyleCnt="0"/>
      <dgm:spPr/>
      <dgm:t>
        <a:bodyPr/>
        <a:lstStyle/>
        <a:p>
          <a:endParaRPr lang="id-ID"/>
        </a:p>
      </dgm:t>
    </dgm:pt>
  </dgm:ptLst>
  <dgm:cxnLst>
    <dgm:cxn modelId="{FC59F04E-9637-4C96-A5CE-C83CACDC4D0E}" type="presOf" srcId="{3592B4F6-76C8-4FAA-B2AA-2196B47D1949}" destId="{FB88B41C-E88B-47AD-A12B-3C821C4F6D02}" srcOrd="0" destOrd="0" presId="urn:microsoft.com/office/officeart/2005/8/layout/hProcess4"/>
    <dgm:cxn modelId="{296859EA-9990-4099-856C-773EBFF6D082}" type="presOf" srcId="{C74C9481-FDE6-4C96-96B5-21FBC0D723CE}" destId="{6AF54928-7A49-47CE-914B-432474976C65}" srcOrd="0" destOrd="0" presId="urn:microsoft.com/office/officeart/2005/8/layout/hProcess4"/>
    <dgm:cxn modelId="{E0466D0C-5121-4823-A3B9-E4961332B6BE}" type="presOf" srcId="{5F8FF28F-E04B-46F2-B680-5F85FAC8054A}" destId="{16129A2B-F89D-462C-86EF-9C568A728E4E}" srcOrd="0" destOrd="0" presId="urn:microsoft.com/office/officeart/2005/8/layout/hProcess4"/>
    <dgm:cxn modelId="{3752A656-014B-404B-B5D9-4354C8357D73}" type="presOf" srcId="{3FFCCE42-9305-469C-A197-83FE76BFC3D8}" destId="{FB96BCA2-FDA0-4DCA-9789-46B5C90F0F0B}" srcOrd="0" destOrd="1" presId="urn:microsoft.com/office/officeart/2005/8/layout/hProcess4"/>
    <dgm:cxn modelId="{F0DC0E19-0ADF-4C16-9C4D-067096570F30}" type="presOf" srcId="{3FFCCE42-9305-469C-A197-83FE76BFC3D8}" destId="{F94CE884-9434-4D99-A486-24AE3F1AF1E4}" srcOrd="1" destOrd="1" presId="urn:microsoft.com/office/officeart/2005/8/layout/hProcess4"/>
    <dgm:cxn modelId="{821E25A8-5885-4956-B427-38D6CB7822F3}" type="presOf" srcId="{E7888E90-5780-429B-9D55-DD2396D7390E}" destId="{FB88B41C-E88B-47AD-A12B-3C821C4F6D02}" srcOrd="0" destOrd="1" presId="urn:microsoft.com/office/officeart/2005/8/layout/hProcess4"/>
    <dgm:cxn modelId="{06627063-598A-48E8-AA91-BA6A5D007188}" type="presOf" srcId="{01A38BC7-A6E7-4925-B651-88569A719A0F}" destId="{7EC9ED3F-490B-4CFE-9535-9750EAD4EE21}" srcOrd="0" destOrd="0" presId="urn:microsoft.com/office/officeart/2005/8/layout/hProcess4"/>
    <dgm:cxn modelId="{98EAA1C4-CC1B-40A3-9099-37548F153952}" type="presOf" srcId="{4C8B6ED7-4E51-4522-92DA-E9428588C553}" destId="{F94CE884-9434-4D99-A486-24AE3F1AF1E4}" srcOrd="1" destOrd="0" presId="urn:microsoft.com/office/officeart/2005/8/layout/hProcess4"/>
    <dgm:cxn modelId="{E4228C3C-4B75-4689-A2DB-F2B1D8E617E0}" type="presOf" srcId="{EB9EADE3-541D-4334-831C-3C612686B4CD}" destId="{06DF4D5E-E5B6-42E8-97FB-26090E14DB6A}" srcOrd="0" destOrd="0" presId="urn:microsoft.com/office/officeart/2005/8/layout/hProcess4"/>
    <dgm:cxn modelId="{392B59DB-9211-40B7-A8E1-1920574B5C5E}" type="presOf" srcId="{DC216AE9-7B8D-4CBA-BE1E-386037A82716}" destId="{06DF4D5E-E5B6-42E8-97FB-26090E14DB6A}" srcOrd="0" destOrd="1" presId="urn:microsoft.com/office/officeart/2005/8/layout/hProcess4"/>
    <dgm:cxn modelId="{30E694CA-5E1E-43AF-93AF-31B8AD19E0DA}" srcId="{68F5AF7C-F73D-4D2E-8D95-02023144A925}" destId="{DC216AE9-7B8D-4CBA-BE1E-386037A82716}" srcOrd="1" destOrd="0" parTransId="{1F98A7E6-D8B8-46D9-AA2A-0D27582C94C9}" sibTransId="{EA455B30-21A1-473A-A8B3-63C256615B70}"/>
    <dgm:cxn modelId="{65E6DBB5-D3B1-4B3E-8C6C-DC68A4A15580}" srcId="{01A38BC7-A6E7-4925-B651-88569A719A0F}" destId="{3592B4F6-76C8-4FAA-B2AA-2196B47D1949}" srcOrd="0" destOrd="0" parTransId="{7A623000-57DA-44C1-9C7E-DD5D456BFB02}" sibTransId="{031B2616-4664-4FF8-9F81-B37E61987BFD}"/>
    <dgm:cxn modelId="{1D3F3165-34CD-4322-A961-61D14D6DF7DD}" srcId="{B9B378B0-EDEC-4D9D-9D87-348D73322F18}" destId="{01A38BC7-A6E7-4925-B651-88569A719A0F}" srcOrd="2" destOrd="0" parTransId="{58E93379-72C0-4661-83A4-6DEC43A02CF8}" sibTransId="{E1D3B573-A20A-4070-A1E4-F1D1959280B8}"/>
    <dgm:cxn modelId="{36867DD6-661F-466D-8DEB-54223BA31B43}" type="presOf" srcId="{B9B378B0-EDEC-4D9D-9D87-348D73322F18}" destId="{853E8149-FF99-4FF9-8021-CAF1F726061D}" srcOrd="0" destOrd="0" presId="urn:microsoft.com/office/officeart/2005/8/layout/hProcess4"/>
    <dgm:cxn modelId="{09E46063-0C45-4AC1-9052-177CA943BF30}" type="presOf" srcId="{68F5AF7C-F73D-4D2E-8D95-02023144A925}" destId="{83812F77-1863-42AB-818C-1A017D30C5BD}" srcOrd="0" destOrd="0" presId="urn:microsoft.com/office/officeart/2005/8/layout/hProcess4"/>
    <dgm:cxn modelId="{647B196B-B0B7-4F16-8896-82A9EE158E55}" type="presOf" srcId="{6D019687-D560-46F6-8246-5217E21F0114}" destId="{106A34B0-D016-4CB0-89C7-0B184170CADA}" srcOrd="0" destOrd="0" presId="urn:microsoft.com/office/officeart/2005/8/layout/hProcess4"/>
    <dgm:cxn modelId="{A4BB79F0-1136-4799-A7C0-1450C954A12E}" type="presOf" srcId="{EB9EADE3-541D-4334-831C-3C612686B4CD}" destId="{B1EF7C39-3021-46A1-A79A-1E86ED136678}" srcOrd="1" destOrd="0" presId="urn:microsoft.com/office/officeart/2005/8/layout/hProcess4"/>
    <dgm:cxn modelId="{A500EB24-A114-4D22-99BE-4A875B095DA6}" srcId="{01A38BC7-A6E7-4925-B651-88569A719A0F}" destId="{E7888E90-5780-429B-9D55-DD2396D7390E}" srcOrd="1" destOrd="0" parTransId="{5A4F21A6-EFA6-4921-B0F9-4742EC399D70}" sibTransId="{D891FCDC-031C-47A3-8182-571D53A0BE93}"/>
    <dgm:cxn modelId="{674F1ED7-E1AE-41EC-BE3E-449B26FF575D}" type="presOf" srcId="{4C8B6ED7-4E51-4522-92DA-E9428588C553}" destId="{FB96BCA2-FDA0-4DCA-9789-46B5C90F0F0B}" srcOrd="0" destOrd="0" presId="urn:microsoft.com/office/officeart/2005/8/layout/hProcess4"/>
    <dgm:cxn modelId="{A7BD5967-0E79-4EA1-9275-C1E68C0F456B}" type="presOf" srcId="{3592B4F6-76C8-4FAA-B2AA-2196B47D1949}" destId="{3FB562F4-8F1E-4C34-8B31-449443A9D922}" srcOrd="1" destOrd="0" presId="urn:microsoft.com/office/officeart/2005/8/layout/hProcess4"/>
    <dgm:cxn modelId="{21582607-9F43-4DF5-96EE-D322A184CD6D}" srcId="{6D019687-D560-46F6-8246-5217E21F0114}" destId="{3FFCCE42-9305-469C-A197-83FE76BFC3D8}" srcOrd="1" destOrd="0" parTransId="{FB2FA7B9-A229-4E74-BD2E-636C55D82A1E}" sibTransId="{DF20EA4D-6283-4C46-B017-2747570FA730}"/>
    <dgm:cxn modelId="{E47423B0-1BBC-4212-9F0B-9387050F7D2D}" type="presOf" srcId="{DC216AE9-7B8D-4CBA-BE1E-386037A82716}" destId="{B1EF7C39-3021-46A1-A79A-1E86ED136678}" srcOrd="1" destOrd="1" presId="urn:microsoft.com/office/officeart/2005/8/layout/hProcess4"/>
    <dgm:cxn modelId="{73310158-4F8F-47D9-B135-EED7806F7A0A}" srcId="{68F5AF7C-F73D-4D2E-8D95-02023144A925}" destId="{EB9EADE3-541D-4334-831C-3C612686B4CD}" srcOrd="0" destOrd="0" parTransId="{6E04E3D4-0308-48A4-A4C5-B3B0373F4DE6}" sibTransId="{A2329B78-48B8-4E28-B854-B6DC6784054D}"/>
    <dgm:cxn modelId="{F498A629-031C-47A8-BD2B-B0FD494A47F1}" srcId="{B9B378B0-EDEC-4D9D-9D87-348D73322F18}" destId="{68F5AF7C-F73D-4D2E-8D95-02023144A925}" srcOrd="0" destOrd="0" parTransId="{2495EA8B-4D4A-480D-9389-2BDC8279A8C6}" sibTransId="{C74C9481-FDE6-4C96-96B5-21FBC0D723CE}"/>
    <dgm:cxn modelId="{14599219-EDCE-4CF6-845A-9BBDA3AB07F0}" srcId="{6D019687-D560-46F6-8246-5217E21F0114}" destId="{4C8B6ED7-4E51-4522-92DA-E9428588C553}" srcOrd="0" destOrd="0" parTransId="{02630E0D-7F3A-41AD-86D2-3D2281D4E7FA}" sibTransId="{063008CD-D24C-45B9-AE83-95C95A539062}"/>
    <dgm:cxn modelId="{7B7B4C9E-FEE8-46BE-A6EA-2D502BC25185}" type="presOf" srcId="{E7888E90-5780-429B-9D55-DD2396D7390E}" destId="{3FB562F4-8F1E-4C34-8B31-449443A9D922}" srcOrd="1" destOrd="1" presId="urn:microsoft.com/office/officeart/2005/8/layout/hProcess4"/>
    <dgm:cxn modelId="{13505761-10B2-485B-AF63-4B0A99F37F39}" srcId="{B9B378B0-EDEC-4D9D-9D87-348D73322F18}" destId="{6D019687-D560-46F6-8246-5217E21F0114}" srcOrd="1" destOrd="0" parTransId="{97BA78C8-3EF7-4F17-B27A-50628B15ADB4}" sibTransId="{5F8FF28F-E04B-46F2-B680-5F85FAC8054A}"/>
    <dgm:cxn modelId="{4DE8C6B0-BA87-4EAC-ABBC-701B519F116F}" type="presParOf" srcId="{853E8149-FF99-4FF9-8021-CAF1F726061D}" destId="{A0A0ADD5-0C21-4F0C-9CD2-1DE562810F8E}" srcOrd="0" destOrd="0" presId="urn:microsoft.com/office/officeart/2005/8/layout/hProcess4"/>
    <dgm:cxn modelId="{EF59C64C-1DA4-4FA4-BF1D-79906E5B2327}" type="presParOf" srcId="{853E8149-FF99-4FF9-8021-CAF1F726061D}" destId="{F6E758DF-00A4-48E5-B5C8-98DA0395C04F}" srcOrd="1" destOrd="0" presId="urn:microsoft.com/office/officeart/2005/8/layout/hProcess4"/>
    <dgm:cxn modelId="{A2523DA5-86EB-4650-9FA9-CC4B8B07C861}" type="presParOf" srcId="{853E8149-FF99-4FF9-8021-CAF1F726061D}" destId="{578267DC-1547-46E3-9646-68FD8A0EA445}" srcOrd="2" destOrd="0" presId="urn:microsoft.com/office/officeart/2005/8/layout/hProcess4"/>
    <dgm:cxn modelId="{44CC6473-14D3-4C7F-BFC8-54D0C0986867}" type="presParOf" srcId="{578267DC-1547-46E3-9646-68FD8A0EA445}" destId="{6AEBD25F-4E02-404D-A48C-036838979BD5}" srcOrd="0" destOrd="0" presId="urn:microsoft.com/office/officeart/2005/8/layout/hProcess4"/>
    <dgm:cxn modelId="{7E2CDCCA-6025-4A62-B635-FB2E0E790809}" type="presParOf" srcId="{6AEBD25F-4E02-404D-A48C-036838979BD5}" destId="{B7B38C9F-6244-40A5-997E-DBEB4CDD79F1}" srcOrd="0" destOrd="0" presId="urn:microsoft.com/office/officeart/2005/8/layout/hProcess4"/>
    <dgm:cxn modelId="{D002FB3B-B069-473F-B532-4C52FAB45F10}" type="presParOf" srcId="{6AEBD25F-4E02-404D-A48C-036838979BD5}" destId="{06DF4D5E-E5B6-42E8-97FB-26090E14DB6A}" srcOrd="1" destOrd="0" presId="urn:microsoft.com/office/officeart/2005/8/layout/hProcess4"/>
    <dgm:cxn modelId="{F058FF49-2BCB-4A51-9386-3A970C306F36}" type="presParOf" srcId="{6AEBD25F-4E02-404D-A48C-036838979BD5}" destId="{B1EF7C39-3021-46A1-A79A-1E86ED136678}" srcOrd="2" destOrd="0" presId="urn:microsoft.com/office/officeart/2005/8/layout/hProcess4"/>
    <dgm:cxn modelId="{DA4DF587-AF25-473B-878F-EE4A6127ADAA}" type="presParOf" srcId="{6AEBD25F-4E02-404D-A48C-036838979BD5}" destId="{83812F77-1863-42AB-818C-1A017D30C5BD}" srcOrd="3" destOrd="0" presId="urn:microsoft.com/office/officeart/2005/8/layout/hProcess4"/>
    <dgm:cxn modelId="{651807D1-05AC-4D93-9782-A25880343163}" type="presParOf" srcId="{6AEBD25F-4E02-404D-A48C-036838979BD5}" destId="{930549AE-3DD4-4816-9FB5-AE71EC3F0C0D}" srcOrd="4" destOrd="0" presId="urn:microsoft.com/office/officeart/2005/8/layout/hProcess4"/>
    <dgm:cxn modelId="{CFA97A46-BA9A-4FD5-98B3-455C0C1B0C46}" type="presParOf" srcId="{578267DC-1547-46E3-9646-68FD8A0EA445}" destId="{6AF54928-7A49-47CE-914B-432474976C65}" srcOrd="1" destOrd="0" presId="urn:microsoft.com/office/officeart/2005/8/layout/hProcess4"/>
    <dgm:cxn modelId="{AA867037-3C1B-44A5-9D18-0EE82799E3A7}" type="presParOf" srcId="{578267DC-1547-46E3-9646-68FD8A0EA445}" destId="{3FE6079C-4022-4B31-955D-787448BDF8A4}" srcOrd="2" destOrd="0" presId="urn:microsoft.com/office/officeart/2005/8/layout/hProcess4"/>
    <dgm:cxn modelId="{1FD8DFAA-A405-4FC6-85BC-B2DE01E9629E}" type="presParOf" srcId="{3FE6079C-4022-4B31-955D-787448BDF8A4}" destId="{CBCB1168-6F45-44A9-8B3C-853C7F9FB970}" srcOrd="0" destOrd="0" presId="urn:microsoft.com/office/officeart/2005/8/layout/hProcess4"/>
    <dgm:cxn modelId="{3D040398-BAD9-4D17-BFB4-94AB88A78CD3}" type="presParOf" srcId="{3FE6079C-4022-4B31-955D-787448BDF8A4}" destId="{FB96BCA2-FDA0-4DCA-9789-46B5C90F0F0B}" srcOrd="1" destOrd="0" presId="urn:microsoft.com/office/officeart/2005/8/layout/hProcess4"/>
    <dgm:cxn modelId="{30A1B5EA-CA06-43DF-AB6A-EE9EE58A1391}" type="presParOf" srcId="{3FE6079C-4022-4B31-955D-787448BDF8A4}" destId="{F94CE884-9434-4D99-A486-24AE3F1AF1E4}" srcOrd="2" destOrd="0" presId="urn:microsoft.com/office/officeart/2005/8/layout/hProcess4"/>
    <dgm:cxn modelId="{6485CB21-8E6B-4F09-9907-2F0BF86A63B7}" type="presParOf" srcId="{3FE6079C-4022-4B31-955D-787448BDF8A4}" destId="{106A34B0-D016-4CB0-89C7-0B184170CADA}" srcOrd="3" destOrd="0" presId="urn:microsoft.com/office/officeart/2005/8/layout/hProcess4"/>
    <dgm:cxn modelId="{7C5910DC-29E8-4373-9F86-843BB0508C2F}" type="presParOf" srcId="{3FE6079C-4022-4B31-955D-787448BDF8A4}" destId="{D6677553-5B6A-4404-8144-8910A9081E0D}" srcOrd="4" destOrd="0" presId="urn:microsoft.com/office/officeart/2005/8/layout/hProcess4"/>
    <dgm:cxn modelId="{CD401D2B-0205-42CE-9F02-9D46233DE9AA}" type="presParOf" srcId="{578267DC-1547-46E3-9646-68FD8A0EA445}" destId="{16129A2B-F89D-462C-86EF-9C568A728E4E}" srcOrd="3" destOrd="0" presId="urn:microsoft.com/office/officeart/2005/8/layout/hProcess4"/>
    <dgm:cxn modelId="{F350C763-80A8-45A8-9863-C258F6355065}" type="presParOf" srcId="{578267DC-1547-46E3-9646-68FD8A0EA445}" destId="{4ABCEB4C-6D57-42A6-AC49-0F04CBD72854}" srcOrd="4" destOrd="0" presId="urn:microsoft.com/office/officeart/2005/8/layout/hProcess4"/>
    <dgm:cxn modelId="{9453F151-9775-4D26-ACCA-1987F3CC2850}" type="presParOf" srcId="{4ABCEB4C-6D57-42A6-AC49-0F04CBD72854}" destId="{B10452FE-930F-4300-BDD0-084CAF4C1FED}" srcOrd="0" destOrd="0" presId="urn:microsoft.com/office/officeart/2005/8/layout/hProcess4"/>
    <dgm:cxn modelId="{6BA9F61B-7C2D-47F2-B92A-1BF399C3503D}" type="presParOf" srcId="{4ABCEB4C-6D57-42A6-AC49-0F04CBD72854}" destId="{FB88B41C-E88B-47AD-A12B-3C821C4F6D02}" srcOrd="1" destOrd="0" presId="urn:microsoft.com/office/officeart/2005/8/layout/hProcess4"/>
    <dgm:cxn modelId="{65920DA2-5C4A-4F47-B7E6-56432E347ECE}" type="presParOf" srcId="{4ABCEB4C-6D57-42A6-AC49-0F04CBD72854}" destId="{3FB562F4-8F1E-4C34-8B31-449443A9D922}" srcOrd="2" destOrd="0" presId="urn:microsoft.com/office/officeart/2005/8/layout/hProcess4"/>
    <dgm:cxn modelId="{A9949592-5F6E-4E89-BC46-C577055B0001}" type="presParOf" srcId="{4ABCEB4C-6D57-42A6-AC49-0F04CBD72854}" destId="{7EC9ED3F-490B-4CFE-9535-9750EAD4EE21}" srcOrd="3" destOrd="0" presId="urn:microsoft.com/office/officeart/2005/8/layout/hProcess4"/>
    <dgm:cxn modelId="{92A4A8E7-74D8-4206-93C7-C98FA8967ED8}" type="presParOf" srcId="{4ABCEB4C-6D57-42A6-AC49-0F04CBD72854}" destId="{7D7C43C8-632B-4487-A064-87A2358078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378B0-EDEC-4D9D-9D87-348D73322F18}" type="doc">
      <dgm:prSet loTypeId="urn:microsoft.com/office/officeart/2005/8/layout/hProcess4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F5AF7C-F73D-4D2E-8D95-02023144A925}">
      <dgm:prSet phldrT="[Text]" custT="1"/>
      <dgm:spPr/>
      <dgm:t>
        <a:bodyPr/>
        <a:lstStyle/>
        <a:p>
          <a:r>
            <a:rPr lang="en-US" sz="2000" dirty="0" err="1" smtClean="0"/>
            <a:t>Magang</a:t>
          </a:r>
          <a:r>
            <a:rPr lang="en-US" sz="2000" dirty="0" smtClean="0"/>
            <a:t> 1 (semester 2)</a:t>
          </a:r>
          <a:endParaRPr lang="en-US" sz="2000" dirty="0"/>
        </a:p>
      </dgm:t>
    </dgm:pt>
    <dgm:pt modelId="{2495EA8B-4D4A-480D-9389-2BDC8279A8C6}" type="parTrans" cxnId="{F498A629-031C-47A8-BD2B-B0FD494A47F1}">
      <dgm:prSet/>
      <dgm:spPr/>
      <dgm:t>
        <a:bodyPr/>
        <a:lstStyle/>
        <a:p>
          <a:endParaRPr lang="en-US" sz="1600"/>
        </a:p>
      </dgm:t>
    </dgm:pt>
    <dgm:pt modelId="{C74C9481-FDE6-4C96-96B5-21FBC0D723CE}" type="sibTrans" cxnId="{F498A629-031C-47A8-BD2B-B0FD494A47F1}">
      <dgm:prSet/>
      <dgm:spPr/>
      <dgm:t>
        <a:bodyPr/>
        <a:lstStyle/>
        <a:p>
          <a:endParaRPr lang="en-US" sz="1600"/>
        </a:p>
      </dgm:t>
    </dgm:pt>
    <dgm:pt modelId="{EB9EADE3-541D-4334-831C-3C612686B4CD}">
      <dgm:prSet phldrT="[Text]" custT="1"/>
      <dgm:spPr/>
      <dgm:t>
        <a:bodyPr/>
        <a:lstStyle/>
        <a:p>
          <a:r>
            <a:rPr lang="en-US" sz="2400" dirty="0" err="1" smtClean="0"/>
            <a:t>Perkuliahan</a:t>
          </a:r>
          <a:r>
            <a:rPr lang="en-US" sz="2400" dirty="0" smtClean="0"/>
            <a:t> Semester I </a:t>
          </a:r>
          <a:r>
            <a:rPr lang="en-US" sz="2400" dirty="0" err="1" smtClean="0"/>
            <a:t>dan</a:t>
          </a:r>
          <a:r>
            <a:rPr lang="en-US" sz="2400" dirty="0" smtClean="0"/>
            <a:t> II</a:t>
          </a:r>
          <a:endParaRPr lang="en-US" sz="2400" dirty="0"/>
        </a:p>
      </dgm:t>
    </dgm:pt>
    <dgm:pt modelId="{6E04E3D4-0308-48A4-A4C5-B3B0373F4DE6}" type="parTrans" cxnId="{73310158-4F8F-47D9-B135-EED7806F7A0A}">
      <dgm:prSet/>
      <dgm:spPr/>
      <dgm:t>
        <a:bodyPr/>
        <a:lstStyle/>
        <a:p>
          <a:endParaRPr lang="en-US" sz="1600"/>
        </a:p>
      </dgm:t>
    </dgm:pt>
    <dgm:pt modelId="{A2329B78-48B8-4E28-B854-B6DC6784054D}" type="sibTrans" cxnId="{73310158-4F8F-47D9-B135-EED7806F7A0A}">
      <dgm:prSet/>
      <dgm:spPr/>
      <dgm:t>
        <a:bodyPr/>
        <a:lstStyle/>
        <a:p>
          <a:endParaRPr lang="en-US" sz="1600"/>
        </a:p>
      </dgm:t>
    </dgm:pt>
    <dgm:pt modelId="{6D019687-D560-46F6-8246-5217E21F0114}">
      <dgm:prSet phldrT="[Text]" custT="1"/>
      <dgm:spPr/>
      <dgm:t>
        <a:bodyPr/>
        <a:lstStyle/>
        <a:p>
          <a:r>
            <a:rPr lang="en-US" sz="2000" dirty="0" err="1" smtClean="0"/>
            <a:t>Magang</a:t>
          </a:r>
          <a:r>
            <a:rPr lang="en-US" sz="2000" dirty="0" smtClean="0"/>
            <a:t> 2 (Semester 4)</a:t>
          </a:r>
          <a:endParaRPr lang="en-US" sz="2000" dirty="0"/>
        </a:p>
      </dgm:t>
    </dgm:pt>
    <dgm:pt modelId="{97BA78C8-3EF7-4F17-B27A-50628B15ADB4}" type="parTrans" cxnId="{13505761-10B2-485B-AF63-4B0A99F37F39}">
      <dgm:prSet/>
      <dgm:spPr/>
      <dgm:t>
        <a:bodyPr/>
        <a:lstStyle/>
        <a:p>
          <a:endParaRPr lang="en-US" sz="1600"/>
        </a:p>
      </dgm:t>
    </dgm:pt>
    <dgm:pt modelId="{5F8FF28F-E04B-46F2-B680-5F85FAC8054A}" type="sibTrans" cxnId="{13505761-10B2-485B-AF63-4B0A99F37F39}">
      <dgm:prSet/>
      <dgm:spPr/>
      <dgm:t>
        <a:bodyPr/>
        <a:lstStyle/>
        <a:p>
          <a:endParaRPr lang="en-US" sz="1600"/>
        </a:p>
      </dgm:t>
    </dgm:pt>
    <dgm:pt modelId="{4C8B6ED7-4E51-4522-92DA-E9428588C553}">
      <dgm:prSet phldrT="[Text]" custT="1"/>
      <dgm:spPr/>
      <dgm:t>
        <a:bodyPr/>
        <a:lstStyle/>
        <a:p>
          <a:r>
            <a:rPr lang="en-US" sz="2400" dirty="0" err="1" smtClean="0"/>
            <a:t>Perkuliahan</a:t>
          </a:r>
          <a:r>
            <a:rPr lang="en-US" sz="2400" dirty="0" smtClean="0"/>
            <a:t> Semester III </a:t>
          </a:r>
          <a:r>
            <a:rPr lang="en-US" sz="2400" dirty="0" err="1" smtClean="0"/>
            <a:t>dan</a:t>
          </a:r>
          <a:r>
            <a:rPr lang="en-US" sz="2400" dirty="0" smtClean="0"/>
            <a:t> IV</a:t>
          </a:r>
          <a:endParaRPr lang="en-US" sz="2400" dirty="0"/>
        </a:p>
      </dgm:t>
    </dgm:pt>
    <dgm:pt modelId="{02630E0D-7F3A-41AD-86D2-3D2281D4E7FA}" type="parTrans" cxnId="{14599219-EDCE-4CF6-845A-9BBDA3AB07F0}">
      <dgm:prSet/>
      <dgm:spPr/>
      <dgm:t>
        <a:bodyPr/>
        <a:lstStyle/>
        <a:p>
          <a:endParaRPr lang="en-US" sz="1600"/>
        </a:p>
      </dgm:t>
    </dgm:pt>
    <dgm:pt modelId="{063008CD-D24C-45B9-AE83-95C95A539062}" type="sibTrans" cxnId="{14599219-EDCE-4CF6-845A-9BBDA3AB07F0}">
      <dgm:prSet/>
      <dgm:spPr/>
      <dgm:t>
        <a:bodyPr/>
        <a:lstStyle/>
        <a:p>
          <a:endParaRPr lang="en-US" sz="1600"/>
        </a:p>
      </dgm:t>
    </dgm:pt>
    <dgm:pt modelId="{01A38BC7-A6E7-4925-B651-88569A719A0F}">
      <dgm:prSet phldrT="[Text]" custT="1"/>
      <dgm:spPr/>
      <dgm:t>
        <a:bodyPr/>
        <a:lstStyle/>
        <a:p>
          <a:r>
            <a:rPr lang="en-US" sz="2000" dirty="0" err="1" smtClean="0"/>
            <a:t>Magang</a:t>
          </a:r>
          <a:r>
            <a:rPr lang="en-US" sz="2000" dirty="0" smtClean="0"/>
            <a:t> 3 (Semester 6)</a:t>
          </a:r>
          <a:endParaRPr lang="en-US" sz="2000" dirty="0"/>
        </a:p>
      </dgm:t>
    </dgm:pt>
    <dgm:pt modelId="{58E93379-72C0-4661-83A4-6DEC43A02CF8}" type="parTrans" cxnId="{1D3F3165-34CD-4322-A961-61D14D6DF7DD}">
      <dgm:prSet/>
      <dgm:spPr/>
      <dgm:t>
        <a:bodyPr/>
        <a:lstStyle/>
        <a:p>
          <a:endParaRPr lang="en-US" sz="1600"/>
        </a:p>
      </dgm:t>
    </dgm:pt>
    <dgm:pt modelId="{E1D3B573-A20A-4070-A1E4-F1D1959280B8}" type="sibTrans" cxnId="{1D3F3165-34CD-4322-A961-61D14D6DF7DD}">
      <dgm:prSet/>
      <dgm:spPr/>
      <dgm:t>
        <a:bodyPr/>
        <a:lstStyle/>
        <a:p>
          <a:endParaRPr lang="en-US" sz="1600"/>
        </a:p>
      </dgm:t>
    </dgm:pt>
    <dgm:pt modelId="{3592B4F6-76C8-4FAA-B2AA-2196B47D1949}">
      <dgm:prSet phldrT="[Text]" custT="1"/>
      <dgm:spPr/>
      <dgm:t>
        <a:bodyPr/>
        <a:lstStyle/>
        <a:p>
          <a:r>
            <a:rPr lang="en-US" sz="2400" dirty="0" err="1" smtClean="0"/>
            <a:t>Perkuliahan</a:t>
          </a:r>
          <a:r>
            <a:rPr lang="en-US" sz="2400" dirty="0" smtClean="0"/>
            <a:t> Semester V </a:t>
          </a:r>
          <a:r>
            <a:rPr lang="en-US" sz="2400" dirty="0" err="1" smtClean="0"/>
            <a:t>dan</a:t>
          </a:r>
          <a:r>
            <a:rPr lang="en-US" sz="2400" dirty="0" smtClean="0"/>
            <a:t> VI</a:t>
          </a:r>
          <a:endParaRPr lang="en-US" sz="2400" dirty="0"/>
        </a:p>
      </dgm:t>
    </dgm:pt>
    <dgm:pt modelId="{7A623000-57DA-44C1-9C7E-DD5D456BFB02}" type="parTrans" cxnId="{65E6DBB5-D3B1-4B3E-8C6C-DC68A4A15580}">
      <dgm:prSet/>
      <dgm:spPr/>
      <dgm:t>
        <a:bodyPr/>
        <a:lstStyle/>
        <a:p>
          <a:endParaRPr lang="en-US" sz="1600"/>
        </a:p>
      </dgm:t>
    </dgm:pt>
    <dgm:pt modelId="{031B2616-4664-4FF8-9F81-B37E61987BFD}" type="sibTrans" cxnId="{65E6DBB5-D3B1-4B3E-8C6C-DC68A4A15580}">
      <dgm:prSet/>
      <dgm:spPr/>
      <dgm:t>
        <a:bodyPr/>
        <a:lstStyle/>
        <a:p>
          <a:endParaRPr lang="en-US" sz="1600"/>
        </a:p>
      </dgm:t>
    </dgm:pt>
    <dgm:pt modelId="{853E8149-FF99-4FF9-8021-CAF1F726061D}" type="pres">
      <dgm:prSet presAssocID="{B9B378B0-EDEC-4D9D-9D87-348D73322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0ADD5-0C21-4F0C-9CD2-1DE562810F8E}" type="pres">
      <dgm:prSet presAssocID="{B9B378B0-EDEC-4D9D-9D87-348D73322F18}" presName="tSp" presStyleCnt="0"/>
      <dgm:spPr/>
      <dgm:t>
        <a:bodyPr/>
        <a:lstStyle/>
        <a:p>
          <a:endParaRPr lang="id-ID"/>
        </a:p>
      </dgm:t>
    </dgm:pt>
    <dgm:pt modelId="{F6E758DF-00A4-48E5-B5C8-98DA0395C04F}" type="pres">
      <dgm:prSet presAssocID="{B9B378B0-EDEC-4D9D-9D87-348D73322F18}" presName="bSp" presStyleCnt="0"/>
      <dgm:spPr/>
      <dgm:t>
        <a:bodyPr/>
        <a:lstStyle/>
        <a:p>
          <a:endParaRPr lang="id-ID"/>
        </a:p>
      </dgm:t>
    </dgm:pt>
    <dgm:pt modelId="{578267DC-1547-46E3-9646-68FD8A0EA445}" type="pres">
      <dgm:prSet presAssocID="{B9B378B0-EDEC-4D9D-9D87-348D73322F18}" presName="process" presStyleCnt="0"/>
      <dgm:spPr/>
      <dgm:t>
        <a:bodyPr/>
        <a:lstStyle/>
        <a:p>
          <a:endParaRPr lang="id-ID"/>
        </a:p>
      </dgm:t>
    </dgm:pt>
    <dgm:pt modelId="{6AEBD25F-4E02-404D-A48C-036838979BD5}" type="pres">
      <dgm:prSet presAssocID="{68F5AF7C-F73D-4D2E-8D95-02023144A925}" presName="composite1" presStyleCnt="0"/>
      <dgm:spPr/>
      <dgm:t>
        <a:bodyPr/>
        <a:lstStyle/>
        <a:p>
          <a:endParaRPr lang="id-ID"/>
        </a:p>
      </dgm:t>
    </dgm:pt>
    <dgm:pt modelId="{B7B38C9F-6244-40A5-997E-DBEB4CDD79F1}" type="pres">
      <dgm:prSet presAssocID="{68F5AF7C-F73D-4D2E-8D95-02023144A925}" presName="dummyNode1" presStyleLbl="node1" presStyleIdx="0" presStyleCnt="3"/>
      <dgm:spPr/>
      <dgm:t>
        <a:bodyPr/>
        <a:lstStyle/>
        <a:p>
          <a:endParaRPr lang="id-ID"/>
        </a:p>
      </dgm:t>
    </dgm:pt>
    <dgm:pt modelId="{06DF4D5E-E5B6-42E8-97FB-26090E14DB6A}" type="pres">
      <dgm:prSet presAssocID="{68F5AF7C-F73D-4D2E-8D95-02023144A92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7C39-3021-46A1-A79A-1E86ED136678}" type="pres">
      <dgm:prSet presAssocID="{68F5AF7C-F73D-4D2E-8D95-02023144A92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12F77-1863-42AB-818C-1A017D30C5BD}" type="pres">
      <dgm:prSet presAssocID="{68F5AF7C-F73D-4D2E-8D95-02023144A925}" presName="parentNode1" presStyleLbl="node1" presStyleIdx="0" presStyleCnt="3" custScaleY="63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549AE-3DD4-4816-9FB5-AE71EC3F0C0D}" type="pres">
      <dgm:prSet presAssocID="{68F5AF7C-F73D-4D2E-8D95-02023144A925}" presName="connSite1" presStyleCnt="0"/>
      <dgm:spPr/>
      <dgm:t>
        <a:bodyPr/>
        <a:lstStyle/>
        <a:p>
          <a:endParaRPr lang="id-ID"/>
        </a:p>
      </dgm:t>
    </dgm:pt>
    <dgm:pt modelId="{6AF54928-7A49-47CE-914B-432474976C65}" type="pres">
      <dgm:prSet presAssocID="{C74C9481-FDE6-4C96-96B5-21FBC0D723CE}" presName="Name9" presStyleLbl="sibTrans2D1" presStyleIdx="0" presStyleCnt="2"/>
      <dgm:spPr/>
      <dgm:t>
        <a:bodyPr/>
        <a:lstStyle/>
        <a:p>
          <a:endParaRPr lang="en-US"/>
        </a:p>
      </dgm:t>
    </dgm:pt>
    <dgm:pt modelId="{3FE6079C-4022-4B31-955D-787448BDF8A4}" type="pres">
      <dgm:prSet presAssocID="{6D019687-D560-46F6-8246-5217E21F0114}" presName="composite2" presStyleCnt="0"/>
      <dgm:spPr/>
      <dgm:t>
        <a:bodyPr/>
        <a:lstStyle/>
        <a:p>
          <a:endParaRPr lang="id-ID"/>
        </a:p>
      </dgm:t>
    </dgm:pt>
    <dgm:pt modelId="{CBCB1168-6F45-44A9-8B3C-853C7F9FB970}" type="pres">
      <dgm:prSet presAssocID="{6D019687-D560-46F6-8246-5217E21F0114}" presName="dummyNode2" presStyleLbl="node1" presStyleIdx="0" presStyleCnt="3"/>
      <dgm:spPr/>
      <dgm:t>
        <a:bodyPr/>
        <a:lstStyle/>
        <a:p>
          <a:endParaRPr lang="id-ID"/>
        </a:p>
      </dgm:t>
    </dgm:pt>
    <dgm:pt modelId="{FB96BCA2-FDA0-4DCA-9789-46B5C90F0F0B}" type="pres">
      <dgm:prSet presAssocID="{6D019687-D560-46F6-8246-5217E21F011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E884-9434-4D99-A486-24AE3F1AF1E4}" type="pres">
      <dgm:prSet presAssocID="{6D019687-D560-46F6-8246-5217E21F011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34B0-D016-4CB0-89C7-0B184170CADA}" type="pres">
      <dgm:prSet presAssocID="{6D019687-D560-46F6-8246-5217E21F0114}" presName="parentNode2" presStyleLbl="node1" presStyleIdx="1" presStyleCnt="3" custScaleY="632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77553-5B6A-4404-8144-8910A9081E0D}" type="pres">
      <dgm:prSet presAssocID="{6D019687-D560-46F6-8246-5217E21F0114}" presName="connSite2" presStyleCnt="0"/>
      <dgm:spPr/>
      <dgm:t>
        <a:bodyPr/>
        <a:lstStyle/>
        <a:p>
          <a:endParaRPr lang="id-ID"/>
        </a:p>
      </dgm:t>
    </dgm:pt>
    <dgm:pt modelId="{16129A2B-F89D-462C-86EF-9C568A728E4E}" type="pres">
      <dgm:prSet presAssocID="{5F8FF28F-E04B-46F2-B680-5F85FAC8054A}" presName="Name18" presStyleLbl="sibTrans2D1" presStyleIdx="1" presStyleCnt="2"/>
      <dgm:spPr/>
      <dgm:t>
        <a:bodyPr/>
        <a:lstStyle/>
        <a:p>
          <a:endParaRPr lang="en-US"/>
        </a:p>
      </dgm:t>
    </dgm:pt>
    <dgm:pt modelId="{4ABCEB4C-6D57-42A6-AC49-0F04CBD72854}" type="pres">
      <dgm:prSet presAssocID="{01A38BC7-A6E7-4925-B651-88569A719A0F}" presName="composite1" presStyleCnt="0"/>
      <dgm:spPr/>
      <dgm:t>
        <a:bodyPr/>
        <a:lstStyle/>
        <a:p>
          <a:endParaRPr lang="id-ID"/>
        </a:p>
      </dgm:t>
    </dgm:pt>
    <dgm:pt modelId="{B10452FE-930F-4300-BDD0-084CAF4C1FED}" type="pres">
      <dgm:prSet presAssocID="{01A38BC7-A6E7-4925-B651-88569A719A0F}" presName="dummyNode1" presStyleLbl="node1" presStyleIdx="1" presStyleCnt="3"/>
      <dgm:spPr/>
      <dgm:t>
        <a:bodyPr/>
        <a:lstStyle/>
        <a:p>
          <a:endParaRPr lang="id-ID"/>
        </a:p>
      </dgm:t>
    </dgm:pt>
    <dgm:pt modelId="{FB88B41C-E88B-47AD-A12B-3C821C4F6D02}" type="pres">
      <dgm:prSet presAssocID="{01A38BC7-A6E7-4925-B651-88569A719A0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562F4-8F1E-4C34-8B31-449443A9D922}" type="pres">
      <dgm:prSet presAssocID="{01A38BC7-A6E7-4925-B651-88569A719A0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9ED3F-490B-4CFE-9535-9750EAD4EE21}" type="pres">
      <dgm:prSet presAssocID="{01A38BC7-A6E7-4925-B651-88569A719A0F}" presName="parentNode1" presStyleLbl="node1" presStyleIdx="2" presStyleCnt="3" custScaleY="63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43C8-632B-4487-A064-87A2358078F4}" type="pres">
      <dgm:prSet presAssocID="{01A38BC7-A6E7-4925-B651-88569A719A0F}" presName="connSite1" presStyleCnt="0"/>
      <dgm:spPr/>
      <dgm:t>
        <a:bodyPr/>
        <a:lstStyle/>
        <a:p>
          <a:endParaRPr lang="id-ID"/>
        </a:p>
      </dgm:t>
    </dgm:pt>
  </dgm:ptLst>
  <dgm:cxnLst>
    <dgm:cxn modelId="{13505761-10B2-485B-AF63-4B0A99F37F39}" srcId="{B9B378B0-EDEC-4D9D-9D87-348D73322F18}" destId="{6D019687-D560-46F6-8246-5217E21F0114}" srcOrd="1" destOrd="0" parTransId="{97BA78C8-3EF7-4F17-B27A-50628B15ADB4}" sibTransId="{5F8FF28F-E04B-46F2-B680-5F85FAC8054A}"/>
    <dgm:cxn modelId="{73310158-4F8F-47D9-B135-EED7806F7A0A}" srcId="{68F5AF7C-F73D-4D2E-8D95-02023144A925}" destId="{EB9EADE3-541D-4334-831C-3C612686B4CD}" srcOrd="0" destOrd="0" parTransId="{6E04E3D4-0308-48A4-A4C5-B3B0373F4DE6}" sibTransId="{A2329B78-48B8-4E28-B854-B6DC6784054D}"/>
    <dgm:cxn modelId="{C31202D5-0B38-46AC-8A3E-AD143E34C077}" type="presOf" srcId="{5F8FF28F-E04B-46F2-B680-5F85FAC8054A}" destId="{16129A2B-F89D-462C-86EF-9C568A728E4E}" srcOrd="0" destOrd="0" presId="urn:microsoft.com/office/officeart/2005/8/layout/hProcess4"/>
    <dgm:cxn modelId="{14599219-EDCE-4CF6-845A-9BBDA3AB07F0}" srcId="{6D019687-D560-46F6-8246-5217E21F0114}" destId="{4C8B6ED7-4E51-4522-92DA-E9428588C553}" srcOrd="0" destOrd="0" parTransId="{02630E0D-7F3A-41AD-86D2-3D2281D4E7FA}" sibTransId="{063008CD-D24C-45B9-AE83-95C95A539062}"/>
    <dgm:cxn modelId="{5EDF38A2-864E-4714-950C-3EACAE3CE32F}" type="presOf" srcId="{01A38BC7-A6E7-4925-B651-88569A719A0F}" destId="{7EC9ED3F-490B-4CFE-9535-9750EAD4EE21}" srcOrd="0" destOrd="0" presId="urn:microsoft.com/office/officeart/2005/8/layout/hProcess4"/>
    <dgm:cxn modelId="{2829114F-0EBB-4DB9-84C4-E807FE0DCC5F}" type="presOf" srcId="{4C8B6ED7-4E51-4522-92DA-E9428588C553}" destId="{F94CE884-9434-4D99-A486-24AE3F1AF1E4}" srcOrd="1" destOrd="0" presId="urn:microsoft.com/office/officeart/2005/8/layout/hProcess4"/>
    <dgm:cxn modelId="{791F6374-C81A-434F-B02D-689A0F73B35C}" type="presOf" srcId="{C74C9481-FDE6-4C96-96B5-21FBC0D723CE}" destId="{6AF54928-7A49-47CE-914B-432474976C65}" srcOrd="0" destOrd="0" presId="urn:microsoft.com/office/officeart/2005/8/layout/hProcess4"/>
    <dgm:cxn modelId="{DFCF0AE0-6608-4E3D-BF2E-455726A782F3}" type="presOf" srcId="{EB9EADE3-541D-4334-831C-3C612686B4CD}" destId="{06DF4D5E-E5B6-42E8-97FB-26090E14DB6A}" srcOrd="0" destOrd="0" presId="urn:microsoft.com/office/officeart/2005/8/layout/hProcess4"/>
    <dgm:cxn modelId="{1D3F3165-34CD-4322-A961-61D14D6DF7DD}" srcId="{B9B378B0-EDEC-4D9D-9D87-348D73322F18}" destId="{01A38BC7-A6E7-4925-B651-88569A719A0F}" srcOrd="2" destOrd="0" parTransId="{58E93379-72C0-4661-83A4-6DEC43A02CF8}" sibTransId="{E1D3B573-A20A-4070-A1E4-F1D1959280B8}"/>
    <dgm:cxn modelId="{4953A52F-29EC-4DEC-9278-5C0F2ED54969}" type="presOf" srcId="{B9B378B0-EDEC-4D9D-9D87-348D73322F18}" destId="{853E8149-FF99-4FF9-8021-CAF1F726061D}" srcOrd="0" destOrd="0" presId="urn:microsoft.com/office/officeart/2005/8/layout/hProcess4"/>
    <dgm:cxn modelId="{7F408513-15FD-451D-8199-A5929A6762A5}" type="presOf" srcId="{6D019687-D560-46F6-8246-5217E21F0114}" destId="{106A34B0-D016-4CB0-89C7-0B184170CADA}" srcOrd="0" destOrd="0" presId="urn:microsoft.com/office/officeart/2005/8/layout/hProcess4"/>
    <dgm:cxn modelId="{65E6DBB5-D3B1-4B3E-8C6C-DC68A4A15580}" srcId="{01A38BC7-A6E7-4925-B651-88569A719A0F}" destId="{3592B4F6-76C8-4FAA-B2AA-2196B47D1949}" srcOrd="0" destOrd="0" parTransId="{7A623000-57DA-44C1-9C7E-DD5D456BFB02}" sibTransId="{031B2616-4664-4FF8-9F81-B37E61987BFD}"/>
    <dgm:cxn modelId="{85A0E80D-535A-4CF2-98AA-4461C207C9F5}" type="presOf" srcId="{EB9EADE3-541D-4334-831C-3C612686B4CD}" destId="{B1EF7C39-3021-46A1-A79A-1E86ED136678}" srcOrd="1" destOrd="0" presId="urn:microsoft.com/office/officeart/2005/8/layout/hProcess4"/>
    <dgm:cxn modelId="{C4ED6450-0447-4E2C-AEA8-3C834AF01714}" type="presOf" srcId="{68F5AF7C-F73D-4D2E-8D95-02023144A925}" destId="{83812F77-1863-42AB-818C-1A017D30C5BD}" srcOrd="0" destOrd="0" presId="urn:microsoft.com/office/officeart/2005/8/layout/hProcess4"/>
    <dgm:cxn modelId="{554378D9-2A3D-4636-AA59-EAF227DB706F}" type="presOf" srcId="{3592B4F6-76C8-4FAA-B2AA-2196B47D1949}" destId="{FB88B41C-E88B-47AD-A12B-3C821C4F6D02}" srcOrd="0" destOrd="0" presId="urn:microsoft.com/office/officeart/2005/8/layout/hProcess4"/>
    <dgm:cxn modelId="{1788668F-C6AA-4513-A884-D1A6D6F88F03}" type="presOf" srcId="{3592B4F6-76C8-4FAA-B2AA-2196B47D1949}" destId="{3FB562F4-8F1E-4C34-8B31-449443A9D922}" srcOrd="1" destOrd="0" presId="urn:microsoft.com/office/officeart/2005/8/layout/hProcess4"/>
    <dgm:cxn modelId="{405B32F7-7952-450D-BDB7-1FDF7EEF840A}" type="presOf" srcId="{4C8B6ED7-4E51-4522-92DA-E9428588C553}" destId="{FB96BCA2-FDA0-4DCA-9789-46B5C90F0F0B}" srcOrd="0" destOrd="0" presId="urn:microsoft.com/office/officeart/2005/8/layout/hProcess4"/>
    <dgm:cxn modelId="{F498A629-031C-47A8-BD2B-B0FD494A47F1}" srcId="{B9B378B0-EDEC-4D9D-9D87-348D73322F18}" destId="{68F5AF7C-F73D-4D2E-8D95-02023144A925}" srcOrd="0" destOrd="0" parTransId="{2495EA8B-4D4A-480D-9389-2BDC8279A8C6}" sibTransId="{C74C9481-FDE6-4C96-96B5-21FBC0D723CE}"/>
    <dgm:cxn modelId="{3382D36E-31B5-48AD-ACFC-B928F2D67561}" type="presParOf" srcId="{853E8149-FF99-4FF9-8021-CAF1F726061D}" destId="{A0A0ADD5-0C21-4F0C-9CD2-1DE562810F8E}" srcOrd="0" destOrd="0" presId="urn:microsoft.com/office/officeart/2005/8/layout/hProcess4"/>
    <dgm:cxn modelId="{664988A0-7D5E-4ED0-9A52-D69403B2B9E2}" type="presParOf" srcId="{853E8149-FF99-4FF9-8021-CAF1F726061D}" destId="{F6E758DF-00A4-48E5-B5C8-98DA0395C04F}" srcOrd="1" destOrd="0" presId="urn:microsoft.com/office/officeart/2005/8/layout/hProcess4"/>
    <dgm:cxn modelId="{997CA122-A4A1-4B4A-94B2-591127B1891E}" type="presParOf" srcId="{853E8149-FF99-4FF9-8021-CAF1F726061D}" destId="{578267DC-1547-46E3-9646-68FD8A0EA445}" srcOrd="2" destOrd="0" presId="urn:microsoft.com/office/officeart/2005/8/layout/hProcess4"/>
    <dgm:cxn modelId="{F450210D-BB4C-471A-B280-8E863B405B3E}" type="presParOf" srcId="{578267DC-1547-46E3-9646-68FD8A0EA445}" destId="{6AEBD25F-4E02-404D-A48C-036838979BD5}" srcOrd="0" destOrd="0" presId="urn:microsoft.com/office/officeart/2005/8/layout/hProcess4"/>
    <dgm:cxn modelId="{89F44763-6C3C-4C01-8986-2BEC43ABAA5D}" type="presParOf" srcId="{6AEBD25F-4E02-404D-A48C-036838979BD5}" destId="{B7B38C9F-6244-40A5-997E-DBEB4CDD79F1}" srcOrd="0" destOrd="0" presId="urn:microsoft.com/office/officeart/2005/8/layout/hProcess4"/>
    <dgm:cxn modelId="{6B12B6BC-504C-493D-8E2A-4D90A2C5B319}" type="presParOf" srcId="{6AEBD25F-4E02-404D-A48C-036838979BD5}" destId="{06DF4D5E-E5B6-42E8-97FB-26090E14DB6A}" srcOrd="1" destOrd="0" presId="urn:microsoft.com/office/officeart/2005/8/layout/hProcess4"/>
    <dgm:cxn modelId="{8DBFECB9-B805-420F-8B9F-D874ACBE1138}" type="presParOf" srcId="{6AEBD25F-4E02-404D-A48C-036838979BD5}" destId="{B1EF7C39-3021-46A1-A79A-1E86ED136678}" srcOrd="2" destOrd="0" presId="urn:microsoft.com/office/officeart/2005/8/layout/hProcess4"/>
    <dgm:cxn modelId="{D32E2A78-8E3F-427C-8411-3D3A044B0B41}" type="presParOf" srcId="{6AEBD25F-4E02-404D-A48C-036838979BD5}" destId="{83812F77-1863-42AB-818C-1A017D30C5BD}" srcOrd="3" destOrd="0" presId="urn:microsoft.com/office/officeart/2005/8/layout/hProcess4"/>
    <dgm:cxn modelId="{647079B5-FFB6-4A81-9D29-AF49BBFEEBAA}" type="presParOf" srcId="{6AEBD25F-4E02-404D-A48C-036838979BD5}" destId="{930549AE-3DD4-4816-9FB5-AE71EC3F0C0D}" srcOrd="4" destOrd="0" presId="urn:microsoft.com/office/officeart/2005/8/layout/hProcess4"/>
    <dgm:cxn modelId="{EAA85F10-3A5D-4ED0-B4BF-1C4774A05F02}" type="presParOf" srcId="{578267DC-1547-46E3-9646-68FD8A0EA445}" destId="{6AF54928-7A49-47CE-914B-432474976C65}" srcOrd="1" destOrd="0" presId="urn:microsoft.com/office/officeart/2005/8/layout/hProcess4"/>
    <dgm:cxn modelId="{57923877-03DF-47AE-8CC7-97F46EF1F8C2}" type="presParOf" srcId="{578267DC-1547-46E3-9646-68FD8A0EA445}" destId="{3FE6079C-4022-4B31-955D-787448BDF8A4}" srcOrd="2" destOrd="0" presId="urn:microsoft.com/office/officeart/2005/8/layout/hProcess4"/>
    <dgm:cxn modelId="{7C7B8A59-C8F4-4FB1-B7A5-11195B7D91F8}" type="presParOf" srcId="{3FE6079C-4022-4B31-955D-787448BDF8A4}" destId="{CBCB1168-6F45-44A9-8B3C-853C7F9FB970}" srcOrd="0" destOrd="0" presId="urn:microsoft.com/office/officeart/2005/8/layout/hProcess4"/>
    <dgm:cxn modelId="{57AFA498-2429-41C3-A64E-A4590785F179}" type="presParOf" srcId="{3FE6079C-4022-4B31-955D-787448BDF8A4}" destId="{FB96BCA2-FDA0-4DCA-9789-46B5C90F0F0B}" srcOrd="1" destOrd="0" presId="urn:microsoft.com/office/officeart/2005/8/layout/hProcess4"/>
    <dgm:cxn modelId="{F1121964-7579-447D-88BD-BEFB8377A7DA}" type="presParOf" srcId="{3FE6079C-4022-4B31-955D-787448BDF8A4}" destId="{F94CE884-9434-4D99-A486-24AE3F1AF1E4}" srcOrd="2" destOrd="0" presId="urn:microsoft.com/office/officeart/2005/8/layout/hProcess4"/>
    <dgm:cxn modelId="{07486532-2BDC-49A6-9B63-4823D1B9D73E}" type="presParOf" srcId="{3FE6079C-4022-4B31-955D-787448BDF8A4}" destId="{106A34B0-D016-4CB0-89C7-0B184170CADA}" srcOrd="3" destOrd="0" presId="urn:microsoft.com/office/officeart/2005/8/layout/hProcess4"/>
    <dgm:cxn modelId="{AAB4DEBE-D1A3-45CE-9AFD-F456D23F3B3E}" type="presParOf" srcId="{3FE6079C-4022-4B31-955D-787448BDF8A4}" destId="{D6677553-5B6A-4404-8144-8910A9081E0D}" srcOrd="4" destOrd="0" presId="urn:microsoft.com/office/officeart/2005/8/layout/hProcess4"/>
    <dgm:cxn modelId="{163BAB59-8A73-4B5F-9A41-B24DA92F05BA}" type="presParOf" srcId="{578267DC-1547-46E3-9646-68FD8A0EA445}" destId="{16129A2B-F89D-462C-86EF-9C568A728E4E}" srcOrd="3" destOrd="0" presId="urn:microsoft.com/office/officeart/2005/8/layout/hProcess4"/>
    <dgm:cxn modelId="{48CCCE0F-C784-42A9-A6B2-A35FBE38C378}" type="presParOf" srcId="{578267DC-1547-46E3-9646-68FD8A0EA445}" destId="{4ABCEB4C-6D57-42A6-AC49-0F04CBD72854}" srcOrd="4" destOrd="0" presId="urn:microsoft.com/office/officeart/2005/8/layout/hProcess4"/>
    <dgm:cxn modelId="{C3D00345-472B-455C-834E-1E0A6A38853B}" type="presParOf" srcId="{4ABCEB4C-6D57-42A6-AC49-0F04CBD72854}" destId="{B10452FE-930F-4300-BDD0-084CAF4C1FED}" srcOrd="0" destOrd="0" presId="urn:microsoft.com/office/officeart/2005/8/layout/hProcess4"/>
    <dgm:cxn modelId="{363E2229-8CD4-4236-A9AE-4EA7D1935597}" type="presParOf" srcId="{4ABCEB4C-6D57-42A6-AC49-0F04CBD72854}" destId="{FB88B41C-E88B-47AD-A12B-3C821C4F6D02}" srcOrd="1" destOrd="0" presId="urn:microsoft.com/office/officeart/2005/8/layout/hProcess4"/>
    <dgm:cxn modelId="{78A03442-E52F-41ED-A765-F50E118FE933}" type="presParOf" srcId="{4ABCEB4C-6D57-42A6-AC49-0F04CBD72854}" destId="{3FB562F4-8F1E-4C34-8B31-449443A9D922}" srcOrd="2" destOrd="0" presId="urn:microsoft.com/office/officeart/2005/8/layout/hProcess4"/>
    <dgm:cxn modelId="{6B1D5DF4-EA2A-4884-BD60-254BA826D58A}" type="presParOf" srcId="{4ABCEB4C-6D57-42A6-AC49-0F04CBD72854}" destId="{7EC9ED3F-490B-4CFE-9535-9750EAD4EE21}" srcOrd="3" destOrd="0" presId="urn:microsoft.com/office/officeart/2005/8/layout/hProcess4"/>
    <dgm:cxn modelId="{9DBF77E5-E040-4005-B8AE-F2B1A1EF28DD}" type="presParOf" srcId="{4ABCEB4C-6D57-42A6-AC49-0F04CBD72854}" destId="{7D7C43C8-632B-4487-A064-87A2358078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378B0-EDEC-4D9D-9D87-348D73322F18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5AF7C-F73D-4D2E-8D95-02023144A925}">
      <dgm:prSet phldrT="[Text]" custT="1"/>
      <dgm:spPr/>
      <dgm:t>
        <a:bodyPr/>
        <a:lstStyle/>
        <a:p>
          <a:r>
            <a:rPr lang="en-US" sz="2000" dirty="0" err="1" smtClean="0"/>
            <a:t>Magang</a:t>
          </a:r>
          <a:r>
            <a:rPr lang="en-US" sz="2000" dirty="0" smtClean="0"/>
            <a:t> 1 (</a:t>
          </a:r>
          <a:r>
            <a:rPr lang="en-US" sz="2000" dirty="0" err="1" smtClean="0"/>
            <a:t>Awal</a:t>
          </a:r>
          <a:r>
            <a:rPr lang="en-US" sz="2000" dirty="0" smtClean="0"/>
            <a:t> semester 3) </a:t>
          </a:r>
          <a:endParaRPr lang="en-US" sz="2000" dirty="0"/>
        </a:p>
      </dgm:t>
    </dgm:pt>
    <dgm:pt modelId="{2495EA8B-4D4A-480D-9389-2BDC8279A8C6}" type="parTrans" cxnId="{F498A629-031C-47A8-BD2B-B0FD494A47F1}">
      <dgm:prSet/>
      <dgm:spPr/>
      <dgm:t>
        <a:bodyPr/>
        <a:lstStyle/>
        <a:p>
          <a:endParaRPr lang="en-US" sz="1600"/>
        </a:p>
      </dgm:t>
    </dgm:pt>
    <dgm:pt modelId="{C74C9481-FDE6-4C96-96B5-21FBC0D723CE}" type="sibTrans" cxnId="{F498A629-031C-47A8-BD2B-B0FD494A47F1}">
      <dgm:prSet/>
      <dgm:spPr/>
      <dgm:t>
        <a:bodyPr/>
        <a:lstStyle/>
        <a:p>
          <a:endParaRPr lang="en-US" sz="1600"/>
        </a:p>
      </dgm:t>
    </dgm:pt>
    <dgm:pt modelId="{EB9EADE3-541D-4334-831C-3C612686B4CD}">
      <dgm:prSet phldrT="[Text]" custT="1"/>
      <dgm:spPr/>
      <dgm:t>
        <a:bodyPr/>
        <a:lstStyle/>
        <a:p>
          <a:r>
            <a:rPr lang="en-US" sz="2400" dirty="0" err="1" smtClean="0"/>
            <a:t>Perkuliahan</a:t>
          </a:r>
          <a:r>
            <a:rPr lang="en-US" sz="2400" dirty="0" smtClean="0"/>
            <a:t> Semester I </a:t>
          </a:r>
          <a:r>
            <a:rPr lang="en-US" sz="2400" dirty="0" err="1" smtClean="0"/>
            <a:t>dan</a:t>
          </a:r>
          <a:r>
            <a:rPr lang="en-US" sz="2400" dirty="0" smtClean="0"/>
            <a:t> II</a:t>
          </a:r>
          <a:endParaRPr lang="en-US" sz="2400" dirty="0"/>
        </a:p>
      </dgm:t>
    </dgm:pt>
    <dgm:pt modelId="{6E04E3D4-0308-48A4-A4C5-B3B0373F4DE6}" type="parTrans" cxnId="{73310158-4F8F-47D9-B135-EED7806F7A0A}">
      <dgm:prSet/>
      <dgm:spPr/>
      <dgm:t>
        <a:bodyPr/>
        <a:lstStyle/>
        <a:p>
          <a:endParaRPr lang="en-US" sz="1600"/>
        </a:p>
      </dgm:t>
    </dgm:pt>
    <dgm:pt modelId="{A2329B78-48B8-4E28-B854-B6DC6784054D}" type="sibTrans" cxnId="{73310158-4F8F-47D9-B135-EED7806F7A0A}">
      <dgm:prSet/>
      <dgm:spPr/>
      <dgm:t>
        <a:bodyPr/>
        <a:lstStyle/>
        <a:p>
          <a:endParaRPr lang="en-US" sz="1600"/>
        </a:p>
      </dgm:t>
    </dgm:pt>
    <dgm:pt modelId="{6D019687-D560-46F6-8246-5217E21F0114}">
      <dgm:prSet phldrT="[Text]" custT="1"/>
      <dgm:spPr/>
      <dgm:t>
        <a:bodyPr/>
        <a:lstStyle/>
        <a:p>
          <a:r>
            <a:rPr lang="en-US" sz="2000" dirty="0" err="1" smtClean="0"/>
            <a:t>Magang</a:t>
          </a:r>
          <a:r>
            <a:rPr lang="en-US" sz="2000" dirty="0" smtClean="0"/>
            <a:t> 2 (</a:t>
          </a:r>
          <a:r>
            <a:rPr lang="en-US" sz="2000" dirty="0" err="1" smtClean="0"/>
            <a:t>Awal</a:t>
          </a:r>
          <a:r>
            <a:rPr lang="en-US" sz="2000" dirty="0" smtClean="0"/>
            <a:t> Semester V)</a:t>
          </a:r>
          <a:endParaRPr lang="en-US" sz="2000" dirty="0"/>
        </a:p>
      </dgm:t>
    </dgm:pt>
    <dgm:pt modelId="{97BA78C8-3EF7-4F17-B27A-50628B15ADB4}" type="parTrans" cxnId="{13505761-10B2-485B-AF63-4B0A99F37F39}">
      <dgm:prSet/>
      <dgm:spPr/>
      <dgm:t>
        <a:bodyPr/>
        <a:lstStyle/>
        <a:p>
          <a:endParaRPr lang="en-US" sz="1600"/>
        </a:p>
      </dgm:t>
    </dgm:pt>
    <dgm:pt modelId="{5F8FF28F-E04B-46F2-B680-5F85FAC8054A}" type="sibTrans" cxnId="{13505761-10B2-485B-AF63-4B0A99F37F39}">
      <dgm:prSet/>
      <dgm:spPr/>
      <dgm:t>
        <a:bodyPr/>
        <a:lstStyle/>
        <a:p>
          <a:endParaRPr lang="en-US" sz="1600"/>
        </a:p>
      </dgm:t>
    </dgm:pt>
    <dgm:pt modelId="{4C8B6ED7-4E51-4522-92DA-E9428588C553}">
      <dgm:prSet phldrT="[Text]" custT="1"/>
      <dgm:spPr/>
      <dgm:t>
        <a:bodyPr/>
        <a:lstStyle/>
        <a:p>
          <a:r>
            <a:rPr lang="en-US" sz="2400" dirty="0" err="1" smtClean="0"/>
            <a:t>Perkuliahan</a:t>
          </a:r>
          <a:r>
            <a:rPr lang="en-US" sz="2400" dirty="0" smtClean="0"/>
            <a:t> Semester III </a:t>
          </a:r>
          <a:r>
            <a:rPr lang="en-US" sz="2400" dirty="0" err="1" smtClean="0"/>
            <a:t>dan</a:t>
          </a:r>
          <a:r>
            <a:rPr lang="en-US" sz="2400" dirty="0" smtClean="0"/>
            <a:t> IV</a:t>
          </a:r>
          <a:endParaRPr lang="en-US" sz="2400" dirty="0"/>
        </a:p>
      </dgm:t>
    </dgm:pt>
    <dgm:pt modelId="{02630E0D-7F3A-41AD-86D2-3D2281D4E7FA}" type="parTrans" cxnId="{14599219-EDCE-4CF6-845A-9BBDA3AB07F0}">
      <dgm:prSet/>
      <dgm:spPr/>
      <dgm:t>
        <a:bodyPr/>
        <a:lstStyle/>
        <a:p>
          <a:endParaRPr lang="en-US" sz="1600"/>
        </a:p>
      </dgm:t>
    </dgm:pt>
    <dgm:pt modelId="{063008CD-D24C-45B9-AE83-95C95A539062}" type="sibTrans" cxnId="{14599219-EDCE-4CF6-845A-9BBDA3AB07F0}">
      <dgm:prSet/>
      <dgm:spPr/>
      <dgm:t>
        <a:bodyPr/>
        <a:lstStyle/>
        <a:p>
          <a:endParaRPr lang="en-US" sz="1600"/>
        </a:p>
      </dgm:t>
    </dgm:pt>
    <dgm:pt modelId="{01A38BC7-A6E7-4925-B651-88569A719A0F}">
      <dgm:prSet phldrT="[Text]" custT="1"/>
      <dgm:spPr/>
      <dgm:t>
        <a:bodyPr/>
        <a:lstStyle/>
        <a:p>
          <a:r>
            <a:rPr lang="en-US" sz="2000" dirty="0" err="1" smtClean="0"/>
            <a:t>Magang</a:t>
          </a:r>
          <a:r>
            <a:rPr lang="en-US" sz="2000" dirty="0" smtClean="0"/>
            <a:t> 3 (</a:t>
          </a:r>
          <a:r>
            <a:rPr lang="en-US" sz="2000" dirty="0" err="1" smtClean="0"/>
            <a:t>Awal</a:t>
          </a:r>
          <a:r>
            <a:rPr lang="en-US" sz="2000" dirty="0" smtClean="0"/>
            <a:t> semester VII)</a:t>
          </a:r>
          <a:endParaRPr lang="en-US" sz="2000" dirty="0"/>
        </a:p>
      </dgm:t>
    </dgm:pt>
    <dgm:pt modelId="{58E93379-72C0-4661-83A4-6DEC43A02CF8}" type="parTrans" cxnId="{1D3F3165-34CD-4322-A961-61D14D6DF7DD}">
      <dgm:prSet/>
      <dgm:spPr/>
      <dgm:t>
        <a:bodyPr/>
        <a:lstStyle/>
        <a:p>
          <a:endParaRPr lang="en-US" sz="1600"/>
        </a:p>
      </dgm:t>
    </dgm:pt>
    <dgm:pt modelId="{E1D3B573-A20A-4070-A1E4-F1D1959280B8}" type="sibTrans" cxnId="{1D3F3165-34CD-4322-A961-61D14D6DF7DD}">
      <dgm:prSet/>
      <dgm:spPr/>
      <dgm:t>
        <a:bodyPr/>
        <a:lstStyle/>
        <a:p>
          <a:endParaRPr lang="en-US" sz="1600"/>
        </a:p>
      </dgm:t>
    </dgm:pt>
    <dgm:pt modelId="{3592B4F6-76C8-4FAA-B2AA-2196B47D1949}">
      <dgm:prSet phldrT="[Text]" custT="1"/>
      <dgm:spPr/>
      <dgm:t>
        <a:bodyPr/>
        <a:lstStyle/>
        <a:p>
          <a:r>
            <a:rPr lang="en-US" sz="2400" dirty="0" err="1" smtClean="0"/>
            <a:t>Perkuliahan</a:t>
          </a:r>
          <a:r>
            <a:rPr lang="en-US" sz="2400" dirty="0" smtClean="0"/>
            <a:t> Semester V </a:t>
          </a:r>
          <a:r>
            <a:rPr lang="en-US" sz="2400" dirty="0" err="1" smtClean="0"/>
            <a:t>dan</a:t>
          </a:r>
          <a:r>
            <a:rPr lang="en-US" sz="2400" dirty="0" smtClean="0"/>
            <a:t> VI</a:t>
          </a:r>
          <a:endParaRPr lang="en-US" sz="2400" dirty="0"/>
        </a:p>
      </dgm:t>
    </dgm:pt>
    <dgm:pt modelId="{7A623000-57DA-44C1-9C7E-DD5D456BFB02}" type="parTrans" cxnId="{65E6DBB5-D3B1-4B3E-8C6C-DC68A4A15580}">
      <dgm:prSet/>
      <dgm:spPr/>
      <dgm:t>
        <a:bodyPr/>
        <a:lstStyle/>
        <a:p>
          <a:endParaRPr lang="en-US" sz="1600"/>
        </a:p>
      </dgm:t>
    </dgm:pt>
    <dgm:pt modelId="{031B2616-4664-4FF8-9F81-B37E61987BFD}" type="sibTrans" cxnId="{65E6DBB5-D3B1-4B3E-8C6C-DC68A4A15580}">
      <dgm:prSet/>
      <dgm:spPr/>
      <dgm:t>
        <a:bodyPr/>
        <a:lstStyle/>
        <a:p>
          <a:endParaRPr lang="en-US" sz="1600"/>
        </a:p>
      </dgm:t>
    </dgm:pt>
    <dgm:pt modelId="{853E8149-FF99-4FF9-8021-CAF1F726061D}" type="pres">
      <dgm:prSet presAssocID="{B9B378B0-EDEC-4D9D-9D87-348D73322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0ADD5-0C21-4F0C-9CD2-1DE562810F8E}" type="pres">
      <dgm:prSet presAssocID="{B9B378B0-EDEC-4D9D-9D87-348D73322F18}" presName="tSp" presStyleCnt="0"/>
      <dgm:spPr/>
      <dgm:t>
        <a:bodyPr/>
        <a:lstStyle/>
        <a:p>
          <a:endParaRPr lang="id-ID"/>
        </a:p>
      </dgm:t>
    </dgm:pt>
    <dgm:pt modelId="{F6E758DF-00A4-48E5-B5C8-98DA0395C04F}" type="pres">
      <dgm:prSet presAssocID="{B9B378B0-EDEC-4D9D-9D87-348D73322F18}" presName="bSp" presStyleCnt="0"/>
      <dgm:spPr/>
      <dgm:t>
        <a:bodyPr/>
        <a:lstStyle/>
        <a:p>
          <a:endParaRPr lang="id-ID"/>
        </a:p>
      </dgm:t>
    </dgm:pt>
    <dgm:pt modelId="{578267DC-1547-46E3-9646-68FD8A0EA445}" type="pres">
      <dgm:prSet presAssocID="{B9B378B0-EDEC-4D9D-9D87-348D73322F18}" presName="process" presStyleCnt="0"/>
      <dgm:spPr/>
      <dgm:t>
        <a:bodyPr/>
        <a:lstStyle/>
        <a:p>
          <a:endParaRPr lang="id-ID"/>
        </a:p>
      </dgm:t>
    </dgm:pt>
    <dgm:pt modelId="{6AEBD25F-4E02-404D-A48C-036838979BD5}" type="pres">
      <dgm:prSet presAssocID="{68F5AF7C-F73D-4D2E-8D95-02023144A925}" presName="composite1" presStyleCnt="0"/>
      <dgm:spPr/>
      <dgm:t>
        <a:bodyPr/>
        <a:lstStyle/>
        <a:p>
          <a:endParaRPr lang="id-ID"/>
        </a:p>
      </dgm:t>
    </dgm:pt>
    <dgm:pt modelId="{B7B38C9F-6244-40A5-997E-DBEB4CDD79F1}" type="pres">
      <dgm:prSet presAssocID="{68F5AF7C-F73D-4D2E-8D95-02023144A925}" presName="dummyNode1" presStyleLbl="node1" presStyleIdx="0" presStyleCnt="3"/>
      <dgm:spPr/>
      <dgm:t>
        <a:bodyPr/>
        <a:lstStyle/>
        <a:p>
          <a:endParaRPr lang="id-ID"/>
        </a:p>
      </dgm:t>
    </dgm:pt>
    <dgm:pt modelId="{06DF4D5E-E5B6-42E8-97FB-26090E14DB6A}" type="pres">
      <dgm:prSet presAssocID="{68F5AF7C-F73D-4D2E-8D95-02023144A92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7C39-3021-46A1-A79A-1E86ED136678}" type="pres">
      <dgm:prSet presAssocID="{68F5AF7C-F73D-4D2E-8D95-02023144A92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12F77-1863-42AB-818C-1A017D30C5BD}" type="pres">
      <dgm:prSet presAssocID="{68F5AF7C-F73D-4D2E-8D95-02023144A925}" presName="parentNode1" presStyleLbl="node1" presStyleIdx="0" presStyleCnt="3" custScaleY="63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549AE-3DD4-4816-9FB5-AE71EC3F0C0D}" type="pres">
      <dgm:prSet presAssocID="{68F5AF7C-F73D-4D2E-8D95-02023144A925}" presName="connSite1" presStyleCnt="0"/>
      <dgm:spPr/>
      <dgm:t>
        <a:bodyPr/>
        <a:lstStyle/>
        <a:p>
          <a:endParaRPr lang="id-ID"/>
        </a:p>
      </dgm:t>
    </dgm:pt>
    <dgm:pt modelId="{6AF54928-7A49-47CE-914B-432474976C65}" type="pres">
      <dgm:prSet presAssocID="{C74C9481-FDE6-4C96-96B5-21FBC0D723CE}" presName="Name9" presStyleLbl="sibTrans2D1" presStyleIdx="0" presStyleCnt="2"/>
      <dgm:spPr/>
      <dgm:t>
        <a:bodyPr/>
        <a:lstStyle/>
        <a:p>
          <a:endParaRPr lang="en-US"/>
        </a:p>
      </dgm:t>
    </dgm:pt>
    <dgm:pt modelId="{3FE6079C-4022-4B31-955D-787448BDF8A4}" type="pres">
      <dgm:prSet presAssocID="{6D019687-D560-46F6-8246-5217E21F0114}" presName="composite2" presStyleCnt="0"/>
      <dgm:spPr/>
      <dgm:t>
        <a:bodyPr/>
        <a:lstStyle/>
        <a:p>
          <a:endParaRPr lang="id-ID"/>
        </a:p>
      </dgm:t>
    </dgm:pt>
    <dgm:pt modelId="{CBCB1168-6F45-44A9-8B3C-853C7F9FB970}" type="pres">
      <dgm:prSet presAssocID="{6D019687-D560-46F6-8246-5217E21F0114}" presName="dummyNode2" presStyleLbl="node1" presStyleIdx="0" presStyleCnt="3"/>
      <dgm:spPr/>
      <dgm:t>
        <a:bodyPr/>
        <a:lstStyle/>
        <a:p>
          <a:endParaRPr lang="id-ID"/>
        </a:p>
      </dgm:t>
    </dgm:pt>
    <dgm:pt modelId="{FB96BCA2-FDA0-4DCA-9789-46B5C90F0F0B}" type="pres">
      <dgm:prSet presAssocID="{6D019687-D560-46F6-8246-5217E21F011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E884-9434-4D99-A486-24AE3F1AF1E4}" type="pres">
      <dgm:prSet presAssocID="{6D019687-D560-46F6-8246-5217E21F011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34B0-D016-4CB0-89C7-0B184170CADA}" type="pres">
      <dgm:prSet presAssocID="{6D019687-D560-46F6-8246-5217E21F0114}" presName="parentNode2" presStyleLbl="node1" presStyleIdx="1" presStyleCnt="3" custScaleY="632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77553-5B6A-4404-8144-8910A9081E0D}" type="pres">
      <dgm:prSet presAssocID="{6D019687-D560-46F6-8246-5217E21F0114}" presName="connSite2" presStyleCnt="0"/>
      <dgm:spPr/>
      <dgm:t>
        <a:bodyPr/>
        <a:lstStyle/>
        <a:p>
          <a:endParaRPr lang="id-ID"/>
        </a:p>
      </dgm:t>
    </dgm:pt>
    <dgm:pt modelId="{16129A2B-F89D-462C-86EF-9C568A728E4E}" type="pres">
      <dgm:prSet presAssocID="{5F8FF28F-E04B-46F2-B680-5F85FAC8054A}" presName="Name18" presStyleLbl="sibTrans2D1" presStyleIdx="1" presStyleCnt="2"/>
      <dgm:spPr/>
      <dgm:t>
        <a:bodyPr/>
        <a:lstStyle/>
        <a:p>
          <a:endParaRPr lang="en-US"/>
        </a:p>
      </dgm:t>
    </dgm:pt>
    <dgm:pt modelId="{4ABCEB4C-6D57-42A6-AC49-0F04CBD72854}" type="pres">
      <dgm:prSet presAssocID="{01A38BC7-A6E7-4925-B651-88569A719A0F}" presName="composite1" presStyleCnt="0"/>
      <dgm:spPr/>
      <dgm:t>
        <a:bodyPr/>
        <a:lstStyle/>
        <a:p>
          <a:endParaRPr lang="id-ID"/>
        </a:p>
      </dgm:t>
    </dgm:pt>
    <dgm:pt modelId="{B10452FE-930F-4300-BDD0-084CAF4C1FED}" type="pres">
      <dgm:prSet presAssocID="{01A38BC7-A6E7-4925-B651-88569A719A0F}" presName="dummyNode1" presStyleLbl="node1" presStyleIdx="1" presStyleCnt="3"/>
      <dgm:spPr/>
      <dgm:t>
        <a:bodyPr/>
        <a:lstStyle/>
        <a:p>
          <a:endParaRPr lang="id-ID"/>
        </a:p>
      </dgm:t>
    </dgm:pt>
    <dgm:pt modelId="{FB88B41C-E88B-47AD-A12B-3C821C4F6D02}" type="pres">
      <dgm:prSet presAssocID="{01A38BC7-A6E7-4925-B651-88569A719A0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562F4-8F1E-4C34-8B31-449443A9D922}" type="pres">
      <dgm:prSet presAssocID="{01A38BC7-A6E7-4925-B651-88569A719A0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9ED3F-490B-4CFE-9535-9750EAD4EE21}" type="pres">
      <dgm:prSet presAssocID="{01A38BC7-A6E7-4925-B651-88569A719A0F}" presName="parentNode1" presStyleLbl="node1" presStyleIdx="2" presStyleCnt="3" custScaleY="63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43C8-632B-4487-A064-87A2358078F4}" type="pres">
      <dgm:prSet presAssocID="{01A38BC7-A6E7-4925-B651-88569A719A0F}" presName="connSite1" presStyleCnt="0"/>
      <dgm:spPr/>
      <dgm:t>
        <a:bodyPr/>
        <a:lstStyle/>
        <a:p>
          <a:endParaRPr lang="id-ID"/>
        </a:p>
      </dgm:t>
    </dgm:pt>
  </dgm:ptLst>
  <dgm:cxnLst>
    <dgm:cxn modelId="{E20903EA-85B3-4A2F-90D1-C7563D951951}" type="presOf" srcId="{3592B4F6-76C8-4FAA-B2AA-2196B47D1949}" destId="{3FB562F4-8F1E-4C34-8B31-449443A9D922}" srcOrd="1" destOrd="0" presId="urn:microsoft.com/office/officeart/2005/8/layout/hProcess4"/>
    <dgm:cxn modelId="{033E058F-F18D-437F-B17C-967352CCDACA}" type="presOf" srcId="{6D019687-D560-46F6-8246-5217E21F0114}" destId="{106A34B0-D016-4CB0-89C7-0B184170CADA}" srcOrd="0" destOrd="0" presId="urn:microsoft.com/office/officeart/2005/8/layout/hProcess4"/>
    <dgm:cxn modelId="{BC3E0361-975E-4682-B53F-6FCA7B33A2B4}" type="presOf" srcId="{3592B4F6-76C8-4FAA-B2AA-2196B47D1949}" destId="{FB88B41C-E88B-47AD-A12B-3C821C4F6D02}" srcOrd="0" destOrd="0" presId="urn:microsoft.com/office/officeart/2005/8/layout/hProcess4"/>
    <dgm:cxn modelId="{65E6DBB5-D3B1-4B3E-8C6C-DC68A4A15580}" srcId="{01A38BC7-A6E7-4925-B651-88569A719A0F}" destId="{3592B4F6-76C8-4FAA-B2AA-2196B47D1949}" srcOrd="0" destOrd="0" parTransId="{7A623000-57DA-44C1-9C7E-DD5D456BFB02}" sibTransId="{031B2616-4664-4FF8-9F81-B37E61987BFD}"/>
    <dgm:cxn modelId="{2A5CF69F-F927-480E-B097-6790DEBCE5B5}" type="presOf" srcId="{EB9EADE3-541D-4334-831C-3C612686B4CD}" destId="{B1EF7C39-3021-46A1-A79A-1E86ED136678}" srcOrd="1" destOrd="0" presId="urn:microsoft.com/office/officeart/2005/8/layout/hProcess4"/>
    <dgm:cxn modelId="{43894A4D-5953-4FA5-91DF-676E3C4D959D}" type="presOf" srcId="{5F8FF28F-E04B-46F2-B680-5F85FAC8054A}" destId="{16129A2B-F89D-462C-86EF-9C568A728E4E}" srcOrd="0" destOrd="0" presId="urn:microsoft.com/office/officeart/2005/8/layout/hProcess4"/>
    <dgm:cxn modelId="{BEB657C9-FA07-4B3D-81C5-B7024C895374}" type="presOf" srcId="{EB9EADE3-541D-4334-831C-3C612686B4CD}" destId="{06DF4D5E-E5B6-42E8-97FB-26090E14DB6A}" srcOrd="0" destOrd="0" presId="urn:microsoft.com/office/officeart/2005/8/layout/hProcess4"/>
    <dgm:cxn modelId="{1D3F3165-34CD-4322-A961-61D14D6DF7DD}" srcId="{B9B378B0-EDEC-4D9D-9D87-348D73322F18}" destId="{01A38BC7-A6E7-4925-B651-88569A719A0F}" srcOrd="2" destOrd="0" parTransId="{58E93379-72C0-4661-83A4-6DEC43A02CF8}" sibTransId="{E1D3B573-A20A-4070-A1E4-F1D1959280B8}"/>
    <dgm:cxn modelId="{7846B34E-9CFE-43B7-8704-1DBC506BA2EF}" type="presOf" srcId="{01A38BC7-A6E7-4925-B651-88569A719A0F}" destId="{7EC9ED3F-490B-4CFE-9535-9750EAD4EE21}" srcOrd="0" destOrd="0" presId="urn:microsoft.com/office/officeart/2005/8/layout/hProcess4"/>
    <dgm:cxn modelId="{15369734-23A0-4C55-A861-429C1BE3BD4A}" type="presOf" srcId="{C74C9481-FDE6-4C96-96B5-21FBC0D723CE}" destId="{6AF54928-7A49-47CE-914B-432474976C65}" srcOrd="0" destOrd="0" presId="urn:microsoft.com/office/officeart/2005/8/layout/hProcess4"/>
    <dgm:cxn modelId="{1B0887FE-93E4-4783-A758-97D5F973F3B8}" type="presOf" srcId="{4C8B6ED7-4E51-4522-92DA-E9428588C553}" destId="{F94CE884-9434-4D99-A486-24AE3F1AF1E4}" srcOrd="1" destOrd="0" presId="urn:microsoft.com/office/officeart/2005/8/layout/hProcess4"/>
    <dgm:cxn modelId="{0AB77783-181E-4622-8D6E-971964123BA4}" type="presOf" srcId="{B9B378B0-EDEC-4D9D-9D87-348D73322F18}" destId="{853E8149-FF99-4FF9-8021-CAF1F726061D}" srcOrd="0" destOrd="0" presId="urn:microsoft.com/office/officeart/2005/8/layout/hProcess4"/>
    <dgm:cxn modelId="{4CD686FC-2CF8-4CEB-94A7-4B03057CD04F}" type="presOf" srcId="{68F5AF7C-F73D-4D2E-8D95-02023144A925}" destId="{83812F77-1863-42AB-818C-1A017D30C5BD}" srcOrd="0" destOrd="0" presId="urn:microsoft.com/office/officeart/2005/8/layout/hProcess4"/>
    <dgm:cxn modelId="{73310158-4F8F-47D9-B135-EED7806F7A0A}" srcId="{68F5AF7C-F73D-4D2E-8D95-02023144A925}" destId="{EB9EADE3-541D-4334-831C-3C612686B4CD}" srcOrd="0" destOrd="0" parTransId="{6E04E3D4-0308-48A4-A4C5-B3B0373F4DE6}" sibTransId="{A2329B78-48B8-4E28-B854-B6DC6784054D}"/>
    <dgm:cxn modelId="{F498A629-031C-47A8-BD2B-B0FD494A47F1}" srcId="{B9B378B0-EDEC-4D9D-9D87-348D73322F18}" destId="{68F5AF7C-F73D-4D2E-8D95-02023144A925}" srcOrd="0" destOrd="0" parTransId="{2495EA8B-4D4A-480D-9389-2BDC8279A8C6}" sibTransId="{C74C9481-FDE6-4C96-96B5-21FBC0D723CE}"/>
    <dgm:cxn modelId="{14599219-EDCE-4CF6-845A-9BBDA3AB07F0}" srcId="{6D019687-D560-46F6-8246-5217E21F0114}" destId="{4C8B6ED7-4E51-4522-92DA-E9428588C553}" srcOrd="0" destOrd="0" parTransId="{02630E0D-7F3A-41AD-86D2-3D2281D4E7FA}" sibTransId="{063008CD-D24C-45B9-AE83-95C95A539062}"/>
    <dgm:cxn modelId="{792488E3-E65F-485F-92FF-EDF27BCCB86D}" type="presOf" srcId="{4C8B6ED7-4E51-4522-92DA-E9428588C553}" destId="{FB96BCA2-FDA0-4DCA-9789-46B5C90F0F0B}" srcOrd="0" destOrd="0" presId="urn:microsoft.com/office/officeart/2005/8/layout/hProcess4"/>
    <dgm:cxn modelId="{13505761-10B2-485B-AF63-4B0A99F37F39}" srcId="{B9B378B0-EDEC-4D9D-9D87-348D73322F18}" destId="{6D019687-D560-46F6-8246-5217E21F0114}" srcOrd="1" destOrd="0" parTransId="{97BA78C8-3EF7-4F17-B27A-50628B15ADB4}" sibTransId="{5F8FF28F-E04B-46F2-B680-5F85FAC8054A}"/>
    <dgm:cxn modelId="{1DD94864-DE53-48BA-B196-B335BBFDF387}" type="presParOf" srcId="{853E8149-FF99-4FF9-8021-CAF1F726061D}" destId="{A0A0ADD5-0C21-4F0C-9CD2-1DE562810F8E}" srcOrd="0" destOrd="0" presId="urn:microsoft.com/office/officeart/2005/8/layout/hProcess4"/>
    <dgm:cxn modelId="{FB4A4EFF-00E7-4FC3-8BF4-CEEA4AC40B06}" type="presParOf" srcId="{853E8149-FF99-4FF9-8021-CAF1F726061D}" destId="{F6E758DF-00A4-48E5-B5C8-98DA0395C04F}" srcOrd="1" destOrd="0" presId="urn:microsoft.com/office/officeart/2005/8/layout/hProcess4"/>
    <dgm:cxn modelId="{4B621BC7-007E-4637-9F0D-A11D700A051A}" type="presParOf" srcId="{853E8149-FF99-4FF9-8021-CAF1F726061D}" destId="{578267DC-1547-46E3-9646-68FD8A0EA445}" srcOrd="2" destOrd="0" presId="urn:microsoft.com/office/officeart/2005/8/layout/hProcess4"/>
    <dgm:cxn modelId="{A4AFC2A4-6A2E-4FD3-B0DC-9560289CE10C}" type="presParOf" srcId="{578267DC-1547-46E3-9646-68FD8A0EA445}" destId="{6AEBD25F-4E02-404D-A48C-036838979BD5}" srcOrd="0" destOrd="0" presId="urn:microsoft.com/office/officeart/2005/8/layout/hProcess4"/>
    <dgm:cxn modelId="{89B1B3F5-C144-4B9E-94AD-828156090122}" type="presParOf" srcId="{6AEBD25F-4E02-404D-A48C-036838979BD5}" destId="{B7B38C9F-6244-40A5-997E-DBEB4CDD79F1}" srcOrd="0" destOrd="0" presId="urn:microsoft.com/office/officeart/2005/8/layout/hProcess4"/>
    <dgm:cxn modelId="{C9584E35-2470-488C-8AB9-1128703BF65A}" type="presParOf" srcId="{6AEBD25F-4E02-404D-A48C-036838979BD5}" destId="{06DF4D5E-E5B6-42E8-97FB-26090E14DB6A}" srcOrd="1" destOrd="0" presId="urn:microsoft.com/office/officeart/2005/8/layout/hProcess4"/>
    <dgm:cxn modelId="{33C9399F-AACB-4F07-843B-38FEB34EAF03}" type="presParOf" srcId="{6AEBD25F-4E02-404D-A48C-036838979BD5}" destId="{B1EF7C39-3021-46A1-A79A-1E86ED136678}" srcOrd="2" destOrd="0" presId="urn:microsoft.com/office/officeart/2005/8/layout/hProcess4"/>
    <dgm:cxn modelId="{E49EE998-E9D5-4CD9-9EBA-A3555847B57C}" type="presParOf" srcId="{6AEBD25F-4E02-404D-A48C-036838979BD5}" destId="{83812F77-1863-42AB-818C-1A017D30C5BD}" srcOrd="3" destOrd="0" presId="urn:microsoft.com/office/officeart/2005/8/layout/hProcess4"/>
    <dgm:cxn modelId="{B39DE0C0-2EE8-425A-934D-D9429C77234E}" type="presParOf" srcId="{6AEBD25F-4E02-404D-A48C-036838979BD5}" destId="{930549AE-3DD4-4816-9FB5-AE71EC3F0C0D}" srcOrd="4" destOrd="0" presId="urn:microsoft.com/office/officeart/2005/8/layout/hProcess4"/>
    <dgm:cxn modelId="{73764562-4616-4EEB-B5D3-FAF5C916FE72}" type="presParOf" srcId="{578267DC-1547-46E3-9646-68FD8A0EA445}" destId="{6AF54928-7A49-47CE-914B-432474976C65}" srcOrd="1" destOrd="0" presId="urn:microsoft.com/office/officeart/2005/8/layout/hProcess4"/>
    <dgm:cxn modelId="{3D9728C5-607F-43A7-87F2-F050E0614DDD}" type="presParOf" srcId="{578267DC-1547-46E3-9646-68FD8A0EA445}" destId="{3FE6079C-4022-4B31-955D-787448BDF8A4}" srcOrd="2" destOrd="0" presId="urn:microsoft.com/office/officeart/2005/8/layout/hProcess4"/>
    <dgm:cxn modelId="{AD8017F1-7FA5-443B-98B8-402254793242}" type="presParOf" srcId="{3FE6079C-4022-4B31-955D-787448BDF8A4}" destId="{CBCB1168-6F45-44A9-8B3C-853C7F9FB970}" srcOrd="0" destOrd="0" presId="urn:microsoft.com/office/officeart/2005/8/layout/hProcess4"/>
    <dgm:cxn modelId="{39F985F9-38D2-414B-B713-D3DA4F9797F6}" type="presParOf" srcId="{3FE6079C-4022-4B31-955D-787448BDF8A4}" destId="{FB96BCA2-FDA0-4DCA-9789-46B5C90F0F0B}" srcOrd="1" destOrd="0" presId="urn:microsoft.com/office/officeart/2005/8/layout/hProcess4"/>
    <dgm:cxn modelId="{A23D42DA-0E08-4E68-A5EC-FE5F70C0564E}" type="presParOf" srcId="{3FE6079C-4022-4B31-955D-787448BDF8A4}" destId="{F94CE884-9434-4D99-A486-24AE3F1AF1E4}" srcOrd="2" destOrd="0" presId="urn:microsoft.com/office/officeart/2005/8/layout/hProcess4"/>
    <dgm:cxn modelId="{EB4DBBC3-1FC3-4C9E-968A-89A09D76B485}" type="presParOf" srcId="{3FE6079C-4022-4B31-955D-787448BDF8A4}" destId="{106A34B0-D016-4CB0-89C7-0B184170CADA}" srcOrd="3" destOrd="0" presId="urn:microsoft.com/office/officeart/2005/8/layout/hProcess4"/>
    <dgm:cxn modelId="{510CC048-EB06-4A94-B91A-310DF41492BE}" type="presParOf" srcId="{3FE6079C-4022-4B31-955D-787448BDF8A4}" destId="{D6677553-5B6A-4404-8144-8910A9081E0D}" srcOrd="4" destOrd="0" presId="urn:microsoft.com/office/officeart/2005/8/layout/hProcess4"/>
    <dgm:cxn modelId="{427ACBEE-00FC-4013-BFFB-3A4A852FF268}" type="presParOf" srcId="{578267DC-1547-46E3-9646-68FD8A0EA445}" destId="{16129A2B-F89D-462C-86EF-9C568A728E4E}" srcOrd="3" destOrd="0" presId="urn:microsoft.com/office/officeart/2005/8/layout/hProcess4"/>
    <dgm:cxn modelId="{22501893-384C-4F60-9D76-C597E6EFEF1E}" type="presParOf" srcId="{578267DC-1547-46E3-9646-68FD8A0EA445}" destId="{4ABCEB4C-6D57-42A6-AC49-0F04CBD72854}" srcOrd="4" destOrd="0" presId="urn:microsoft.com/office/officeart/2005/8/layout/hProcess4"/>
    <dgm:cxn modelId="{2A4C4FE9-39FE-4528-B48C-38367A9D9CE3}" type="presParOf" srcId="{4ABCEB4C-6D57-42A6-AC49-0F04CBD72854}" destId="{B10452FE-930F-4300-BDD0-084CAF4C1FED}" srcOrd="0" destOrd="0" presId="urn:microsoft.com/office/officeart/2005/8/layout/hProcess4"/>
    <dgm:cxn modelId="{2A20AAEF-376B-4422-8DDD-5AF44FE6A601}" type="presParOf" srcId="{4ABCEB4C-6D57-42A6-AC49-0F04CBD72854}" destId="{FB88B41C-E88B-47AD-A12B-3C821C4F6D02}" srcOrd="1" destOrd="0" presId="urn:microsoft.com/office/officeart/2005/8/layout/hProcess4"/>
    <dgm:cxn modelId="{3972E32C-BA3B-41B7-AF0A-33EDA9A50B5E}" type="presParOf" srcId="{4ABCEB4C-6D57-42A6-AC49-0F04CBD72854}" destId="{3FB562F4-8F1E-4C34-8B31-449443A9D922}" srcOrd="2" destOrd="0" presId="urn:microsoft.com/office/officeart/2005/8/layout/hProcess4"/>
    <dgm:cxn modelId="{212488E1-4A35-4AAA-87D5-C3FF958C0F9A}" type="presParOf" srcId="{4ABCEB4C-6D57-42A6-AC49-0F04CBD72854}" destId="{7EC9ED3F-490B-4CFE-9535-9750EAD4EE21}" srcOrd="3" destOrd="0" presId="urn:microsoft.com/office/officeart/2005/8/layout/hProcess4"/>
    <dgm:cxn modelId="{E2F041C5-3B0A-4C41-AE3A-B9D76AD4B166}" type="presParOf" srcId="{4ABCEB4C-6D57-42A6-AC49-0F04CBD72854}" destId="{7D7C43C8-632B-4487-A064-87A2358078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DC58FA-5F57-42B6-8E93-698B7850F230}" type="doc">
      <dgm:prSet loTypeId="urn:microsoft.com/office/officeart/2005/8/layout/radial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1709A472-9E4F-4E13-93ED-B3C8C262ADD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b="1" smtClean="0"/>
            <a:t>KOMPETENSI LULUSAN</a:t>
          </a:r>
        </a:p>
        <a:p>
          <a:pPr rtl="0">
            <a:spcAft>
              <a:spcPts val="0"/>
            </a:spcAft>
          </a:pPr>
          <a:r>
            <a:rPr lang="en-US" sz="2000" b="1" smtClean="0"/>
            <a:t>PPG SM-3T</a:t>
          </a:r>
          <a:endParaRPr lang="id-ID" sz="2000" b="1" dirty="0"/>
        </a:p>
      </dgm:t>
    </dgm:pt>
    <dgm:pt modelId="{73F9E0C7-D018-4957-AB44-19C3964C2320}" type="parTrans" cxnId="{4DEA5CDF-2433-4A67-B78E-5ACCBAA0B387}">
      <dgm:prSet/>
      <dgm:spPr/>
      <dgm:t>
        <a:bodyPr/>
        <a:lstStyle/>
        <a:p>
          <a:endParaRPr lang="id-ID" sz="2400"/>
        </a:p>
      </dgm:t>
    </dgm:pt>
    <dgm:pt modelId="{64A6ACB8-5CB0-4C3B-8B93-0ECF88683B85}" type="sibTrans" cxnId="{4DEA5CDF-2433-4A67-B78E-5ACCBAA0B387}">
      <dgm:prSet/>
      <dgm:spPr/>
      <dgm:t>
        <a:bodyPr/>
        <a:lstStyle/>
        <a:p>
          <a:endParaRPr lang="id-ID" sz="2400"/>
        </a:p>
      </dgm:t>
    </dgm:pt>
    <dgm:pt modelId="{F776F340-2552-4720-A437-A5498E096C2B}">
      <dgm:prSet custT="1"/>
      <dgm:spPr/>
      <dgm:t>
        <a:bodyPr/>
        <a:lstStyle/>
        <a:p>
          <a:pPr rtl="0"/>
          <a:r>
            <a:rPr lang="en-US" sz="2000" dirty="0" err="1" smtClean="0"/>
            <a:t>Menguasai</a:t>
          </a:r>
          <a:r>
            <a:rPr lang="id-ID" sz="2000" dirty="0" smtClean="0"/>
            <a:t> bidang studi secara keilmuan dan kependidikan</a:t>
          </a:r>
          <a:endParaRPr lang="id-ID" sz="2000" dirty="0"/>
        </a:p>
      </dgm:t>
    </dgm:pt>
    <dgm:pt modelId="{4EB65E9A-7006-4683-954C-B340D76E2C1A}" type="parTrans" cxnId="{2EC0C24C-F24C-4175-9BF5-26FE12FA135A}">
      <dgm:prSet/>
      <dgm:spPr/>
      <dgm:t>
        <a:bodyPr/>
        <a:lstStyle/>
        <a:p>
          <a:endParaRPr lang="id-ID" sz="2400"/>
        </a:p>
      </dgm:t>
    </dgm:pt>
    <dgm:pt modelId="{63AB5D6C-D1D5-4B4C-B2FC-E13A9AD1B62A}" type="sibTrans" cxnId="{2EC0C24C-F24C-4175-9BF5-26FE12FA135A}">
      <dgm:prSet/>
      <dgm:spPr/>
      <dgm:t>
        <a:bodyPr/>
        <a:lstStyle/>
        <a:p>
          <a:endParaRPr lang="id-ID" sz="2400"/>
        </a:p>
      </dgm:t>
    </dgm:pt>
    <dgm:pt modelId="{DEF5696D-95FF-4D0F-9E29-A77E595F0CE6}">
      <dgm:prSet custT="1"/>
      <dgm:spPr/>
      <dgm:t>
        <a:bodyPr/>
        <a:lstStyle/>
        <a:p>
          <a:pPr rtl="0"/>
          <a:r>
            <a:rPr lang="en-US" sz="2000" dirty="0" err="1" smtClean="0"/>
            <a:t>Mampu</a:t>
          </a:r>
          <a:r>
            <a:rPr lang="id-ID" sz="2000" dirty="0" smtClean="0"/>
            <a:t> menyelenggarakan pembelajaran yang mendidik </a:t>
          </a:r>
          <a:endParaRPr lang="id-ID" sz="2000" dirty="0"/>
        </a:p>
      </dgm:t>
    </dgm:pt>
    <dgm:pt modelId="{81598C98-FD4B-4098-ADCB-4449F443984D}" type="parTrans" cxnId="{6FDE2468-96CE-4193-82FF-B5F909CBE750}">
      <dgm:prSet/>
      <dgm:spPr/>
      <dgm:t>
        <a:bodyPr/>
        <a:lstStyle/>
        <a:p>
          <a:endParaRPr lang="id-ID" sz="2400"/>
        </a:p>
      </dgm:t>
    </dgm:pt>
    <dgm:pt modelId="{3FBF6B47-EFA3-4D5E-B13D-3F0B9B646CCA}" type="sibTrans" cxnId="{6FDE2468-96CE-4193-82FF-B5F909CBE750}">
      <dgm:prSet/>
      <dgm:spPr/>
      <dgm:t>
        <a:bodyPr/>
        <a:lstStyle/>
        <a:p>
          <a:endParaRPr lang="id-ID" sz="2400"/>
        </a:p>
      </dgm:t>
    </dgm:pt>
    <dgm:pt modelId="{523C6050-25B3-4FA9-8402-2497E869CC37}">
      <dgm:prSet custT="1"/>
      <dgm:spPr/>
      <dgm:t>
        <a:bodyPr/>
        <a:lstStyle/>
        <a:p>
          <a:pPr rtl="0"/>
          <a:r>
            <a:rPr lang="en-US" sz="2000" dirty="0" smtClean="0"/>
            <a:t>P</a:t>
          </a:r>
          <a:r>
            <a:rPr lang="id-ID" sz="2000" dirty="0" smtClean="0"/>
            <a:t>engembangan profesionalitas berkelanjutan</a:t>
          </a:r>
          <a:endParaRPr lang="id-ID" sz="2000" dirty="0"/>
        </a:p>
      </dgm:t>
    </dgm:pt>
    <dgm:pt modelId="{D0553825-BD1E-42BA-8AFD-3F45872EAAFC}" type="parTrans" cxnId="{CC219704-7676-4564-89B5-10DC56A48750}">
      <dgm:prSet/>
      <dgm:spPr/>
      <dgm:t>
        <a:bodyPr/>
        <a:lstStyle/>
        <a:p>
          <a:endParaRPr lang="id-ID" sz="2400"/>
        </a:p>
      </dgm:t>
    </dgm:pt>
    <dgm:pt modelId="{341725FA-C93A-4369-AEEA-458993A1B67B}" type="sibTrans" cxnId="{CC219704-7676-4564-89B5-10DC56A48750}">
      <dgm:prSet/>
      <dgm:spPr/>
      <dgm:t>
        <a:bodyPr/>
        <a:lstStyle/>
        <a:p>
          <a:endParaRPr lang="id-ID" sz="2400"/>
        </a:p>
      </dgm:t>
    </dgm:pt>
    <dgm:pt modelId="{2E811A26-49C3-4AAF-A85B-A706F532DAC8}">
      <dgm:prSet custT="1"/>
      <dgm:spPr/>
      <dgm:t>
        <a:bodyPr/>
        <a:lstStyle/>
        <a:p>
          <a:pPr rtl="0"/>
          <a:r>
            <a:rPr lang="en-US" sz="2000" dirty="0" smtClean="0"/>
            <a:t>M</a:t>
          </a:r>
          <a:r>
            <a:rPr lang="id-ID" sz="2000" dirty="0" smtClean="0"/>
            <a:t>engenal secara mendalam peserta didik yang dilayani </a:t>
          </a:r>
          <a:endParaRPr lang="id-ID" sz="2000" dirty="0"/>
        </a:p>
      </dgm:t>
    </dgm:pt>
    <dgm:pt modelId="{ABDB9E9B-FB2A-4291-9707-15B4609594A3}" type="parTrans" cxnId="{D6053AC0-B39E-4624-A437-85CAA7EC3F53}">
      <dgm:prSet/>
      <dgm:spPr/>
      <dgm:t>
        <a:bodyPr/>
        <a:lstStyle/>
        <a:p>
          <a:endParaRPr lang="id-ID" sz="1600"/>
        </a:p>
      </dgm:t>
    </dgm:pt>
    <dgm:pt modelId="{999B7FE7-710E-471E-8FBD-452F98F3708D}" type="sibTrans" cxnId="{D6053AC0-B39E-4624-A437-85CAA7EC3F53}">
      <dgm:prSet/>
      <dgm:spPr/>
      <dgm:t>
        <a:bodyPr/>
        <a:lstStyle/>
        <a:p>
          <a:endParaRPr lang="id-ID" sz="1600"/>
        </a:p>
      </dgm:t>
    </dgm:pt>
    <dgm:pt modelId="{C0EC7C9B-4DAF-4F83-A821-813668C1D2CA}" type="pres">
      <dgm:prSet presAssocID="{C1DC58FA-5F57-42B6-8E93-698B7850F2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CC70CF3-E9FB-43D0-8296-084D35A1156B}" type="pres">
      <dgm:prSet presAssocID="{1709A472-9E4F-4E13-93ED-B3C8C262ADDA}" presName="centerShape" presStyleLbl="node0" presStyleIdx="0" presStyleCnt="1"/>
      <dgm:spPr/>
      <dgm:t>
        <a:bodyPr/>
        <a:lstStyle/>
        <a:p>
          <a:endParaRPr lang="id-ID"/>
        </a:p>
      </dgm:t>
    </dgm:pt>
    <dgm:pt modelId="{B7CBFEAC-3D74-412D-8261-CE9533939B3A}" type="pres">
      <dgm:prSet presAssocID="{ABDB9E9B-FB2A-4291-9707-15B4609594A3}" presName="parTrans" presStyleLbl="bgSibTrans2D1" presStyleIdx="0" presStyleCnt="4"/>
      <dgm:spPr/>
      <dgm:t>
        <a:bodyPr/>
        <a:lstStyle/>
        <a:p>
          <a:endParaRPr lang="id-ID"/>
        </a:p>
      </dgm:t>
    </dgm:pt>
    <dgm:pt modelId="{975B72AC-819F-4EB0-A778-3C4BEEA59D9E}" type="pres">
      <dgm:prSet presAssocID="{2E811A26-49C3-4AAF-A85B-A706F532DA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1E40F6-BA91-4A4F-B8E0-D5DC611D5914}" type="pres">
      <dgm:prSet presAssocID="{4EB65E9A-7006-4683-954C-B340D76E2C1A}" presName="parTrans" presStyleLbl="bgSibTrans2D1" presStyleIdx="1" presStyleCnt="4"/>
      <dgm:spPr/>
      <dgm:t>
        <a:bodyPr/>
        <a:lstStyle/>
        <a:p>
          <a:endParaRPr lang="id-ID"/>
        </a:p>
      </dgm:t>
    </dgm:pt>
    <dgm:pt modelId="{F8DFC29B-9D56-458C-810C-C7CF63E939A8}" type="pres">
      <dgm:prSet presAssocID="{F776F340-2552-4720-A437-A5498E096C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E7A1EB-0021-4C99-A509-151E8009C216}" type="pres">
      <dgm:prSet presAssocID="{81598C98-FD4B-4098-ADCB-4449F443984D}" presName="parTrans" presStyleLbl="bgSibTrans2D1" presStyleIdx="2" presStyleCnt="4"/>
      <dgm:spPr/>
      <dgm:t>
        <a:bodyPr/>
        <a:lstStyle/>
        <a:p>
          <a:endParaRPr lang="id-ID"/>
        </a:p>
      </dgm:t>
    </dgm:pt>
    <dgm:pt modelId="{490390BE-7CB6-4894-8B5B-99996A447F30}" type="pres">
      <dgm:prSet presAssocID="{DEF5696D-95FF-4D0F-9E29-A77E595F0C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F004C7-D281-4027-B5E7-BE6404882B29}" type="pres">
      <dgm:prSet presAssocID="{D0553825-BD1E-42BA-8AFD-3F45872EAAFC}" presName="parTrans" presStyleLbl="bgSibTrans2D1" presStyleIdx="3" presStyleCnt="4"/>
      <dgm:spPr/>
      <dgm:t>
        <a:bodyPr/>
        <a:lstStyle/>
        <a:p>
          <a:endParaRPr lang="id-ID"/>
        </a:p>
      </dgm:t>
    </dgm:pt>
    <dgm:pt modelId="{FD3CF076-4733-4FB7-9B3B-C0AF35A87061}" type="pres">
      <dgm:prSet presAssocID="{523C6050-25B3-4FA9-8402-2497E869CC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EC0C24C-F24C-4175-9BF5-26FE12FA135A}" srcId="{1709A472-9E4F-4E13-93ED-B3C8C262ADDA}" destId="{F776F340-2552-4720-A437-A5498E096C2B}" srcOrd="1" destOrd="0" parTransId="{4EB65E9A-7006-4683-954C-B340D76E2C1A}" sibTransId="{63AB5D6C-D1D5-4B4C-B2FC-E13A9AD1B62A}"/>
    <dgm:cxn modelId="{7132F72C-CF04-4A2B-B5F3-8EB93B049D9C}" type="presOf" srcId="{DEF5696D-95FF-4D0F-9E29-A77E595F0CE6}" destId="{490390BE-7CB6-4894-8B5B-99996A447F30}" srcOrd="0" destOrd="0" presId="urn:microsoft.com/office/officeart/2005/8/layout/radial4"/>
    <dgm:cxn modelId="{CC219704-7676-4564-89B5-10DC56A48750}" srcId="{1709A472-9E4F-4E13-93ED-B3C8C262ADDA}" destId="{523C6050-25B3-4FA9-8402-2497E869CC37}" srcOrd="3" destOrd="0" parTransId="{D0553825-BD1E-42BA-8AFD-3F45872EAAFC}" sibTransId="{341725FA-C93A-4369-AEEA-458993A1B67B}"/>
    <dgm:cxn modelId="{ED8AC925-B9C3-4D68-830B-59F26F1ED09A}" type="presOf" srcId="{1709A472-9E4F-4E13-93ED-B3C8C262ADDA}" destId="{ECC70CF3-E9FB-43D0-8296-084D35A1156B}" srcOrd="0" destOrd="0" presId="urn:microsoft.com/office/officeart/2005/8/layout/radial4"/>
    <dgm:cxn modelId="{4DEA5CDF-2433-4A67-B78E-5ACCBAA0B387}" srcId="{C1DC58FA-5F57-42B6-8E93-698B7850F230}" destId="{1709A472-9E4F-4E13-93ED-B3C8C262ADDA}" srcOrd="0" destOrd="0" parTransId="{73F9E0C7-D018-4957-AB44-19C3964C2320}" sibTransId="{64A6ACB8-5CB0-4C3B-8B93-0ECF88683B85}"/>
    <dgm:cxn modelId="{D6053AC0-B39E-4624-A437-85CAA7EC3F53}" srcId="{1709A472-9E4F-4E13-93ED-B3C8C262ADDA}" destId="{2E811A26-49C3-4AAF-A85B-A706F532DAC8}" srcOrd="0" destOrd="0" parTransId="{ABDB9E9B-FB2A-4291-9707-15B4609594A3}" sibTransId="{999B7FE7-710E-471E-8FBD-452F98F3708D}"/>
    <dgm:cxn modelId="{2AC68FEB-E8D7-4D99-ABB3-5B60D72A4BB1}" type="presOf" srcId="{ABDB9E9B-FB2A-4291-9707-15B4609594A3}" destId="{B7CBFEAC-3D74-412D-8261-CE9533939B3A}" srcOrd="0" destOrd="0" presId="urn:microsoft.com/office/officeart/2005/8/layout/radial4"/>
    <dgm:cxn modelId="{9B673EF2-D452-4E0C-A6DE-9E010F4965E8}" type="presOf" srcId="{4EB65E9A-7006-4683-954C-B340D76E2C1A}" destId="{B81E40F6-BA91-4A4F-B8E0-D5DC611D5914}" srcOrd="0" destOrd="0" presId="urn:microsoft.com/office/officeart/2005/8/layout/radial4"/>
    <dgm:cxn modelId="{54283652-E722-4549-97E0-22235B50733D}" type="presOf" srcId="{523C6050-25B3-4FA9-8402-2497E869CC37}" destId="{FD3CF076-4733-4FB7-9B3B-C0AF35A87061}" srcOrd="0" destOrd="0" presId="urn:microsoft.com/office/officeart/2005/8/layout/radial4"/>
    <dgm:cxn modelId="{162F39A6-D52D-4D9E-8677-66C113CB6751}" type="presOf" srcId="{F776F340-2552-4720-A437-A5498E096C2B}" destId="{F8DFC29B-9D56-458C-810C-C7CF63E939A8}" srcOrd="0" destOrd="0" presId="urn:microsoft.com/office/officeart/2005/8/layout/radial4"/>
    <dgm:cxn modelId="{276673F7-DE25-4809-A555-5306AF49908B}" type="presOf" srcId="{2E811A26-49C3-4AAF-A85B-A706F532DAC8}" destId="{975B72AC-819F-4EB0-A778-3C4BEEA59D9E}" srcOrd="0" destOrd="0" presId="urn:microsoft.com/office/officeart/2005/8/layout/radial4"/>
    <dgm:cxn modelId="{6FDE2468-96CE-4193-82FF-B5F909CBE750}" srcId="{1709A472-9E4F-4E13-93ED-B3C8C262ADDA}" destId="{DEF5696D-95FF-4D0F-9E29-A77E595F0CE6}" srcOrd="2" destOrd="0" parTransId="{81598C98-FD4B-4098-ADCB-4449F443984D}" sibTransId="{3FBF6B47-EFA3-4D5E-B13D-3F0B9B646CCA}"/>
    <dgm:cxn modelId="{0DBA1756-27AB-4ED8-BB9F-157910C98433}" type="presOf" srcId="{81598C98-FD4B-4098-ADCB-4449F443984D}" destId="{41E7A1EB-0021-4C99-A509-151E8009C216}" srcOrd="0" destOrd="0" presId="urn:microsoft.com/office/officeart/2005/8/layout/radial4"/>
    <dgm:cxn modelId="{62B3EA8D-F29A-4DEA-B668-8AC348CAF8AF}" type="presOf" srcId="{D0553825-BD1E-42BA-8AFD-3F45872EAAFC}" destId="{C0F004C7-D281-4027-B5E7-BE6404882B29}" srcOrd="0" destOrd="0" presId="urn:microsoft.com/office/officeart/2005/8/layout/radial4"/>
    <dgm:cxn modelId="{19EFD5B6-18C0-4832-A4D9-B4E69D073C61}" type="presOf" srcId="{C1DC58FA-5F57-42B6-8E93-698B7850F230}" destId="{C0EC7C9B-4DAF-4F83-A821-813668C1D2CA}" srcOrd="0" destOrd="0" presId="urn:microsoft.com/office/officeart/2005/8/layout/radial4"/>
    <dgm:cxn modelId="{1007BB89-2BD7-4FFE-AAE2-D3AA026B99B8}" type="presParOf" srcId="{C0EC7C9B-4DAF-4F83-A821-813668C1D2CA}" destId="{ECC70CF3-E9FB-43D0-8296-084D35A1156B}" srcOrd="0" destOrd="0" presId="urn:microsoft.com/office/officeart/2005/8/layout/radial4"/>
    <dgm:cxn modelId="{AA405E59-D029-4832-A0E5-654E4C3EE71B}" type="presParOf" srcId="{C0EC7C9B-4DAF-4F83-A821-813668C1D2CA}" destId="{B7CBFEAC-3D74-412D-8261-CE9533939B3A}" srcOrd="1" destOrd="0" presId="urn:microsoft.com/office/officeart/2005/8/layout/radial4"/>
    <dgm:cxn modelId="{ACCA4C10-FD3A-4625-94ED-4C26261EE96D}" type="presParOf" srcId="{C0EC7C9B-4DAF-4F83-A821-813668C1D2CA}" destId="{975B72AC-819F-4EB0-A778-3C4BEEA59D9E}" srcOrd="2" destOrd="0" presId="urn:microsoft.com/office/officeart/2005/8/layout/radial4"/>
    <dgm:cxn modelId="{9408863E-9C9E-46B6-9A13-5BFC679A95AC}" type="presParOf" srcId="{C0EC7C9B-4DAF-4F83-A821-813668C1D2CA}" destId="{B81E40F6-BA91-4A4F-B8E0-D5DC611D5914}" srcOrd="3" destOrd="0" presId="urn:microsoft.com/office/officeart/2005/8/layout/radial4"/>
    <dgm:cxn modelId="{A67BA5E9-E707-4CC3-AFBC-F3F5EFE59EB8}" type="presParOf" srcId="{C0EC7C9B-4DAF-4F83-A821-813668C1D2CA}" destId="{F8DFC29B-9D56-458C-810C-C7CF63E939A8}" srcOrd="4" destOrd="0" presId="urn:microsoft.com/office/officeart/2005/8/layout/radial4"/>
    <dgm:cxn modelId="{769F63D5-3116-4F97-979A-BB17979A4D6F}" type="presParOf" srcId="{C0EC7C9B-4DAF-4F83-A821-813668C1D2CA}" destId="{41E7A1EB-0021-4C99-A509-151E8009C216}" srcOrd="5" destOrd="0" presId="urn:microsoft.com/office/officeart/2005/8/layout/radial4"/>
    <dgm:cxn modelId="{BF3D6A95-E4BC-4C65-AD6C-2DACF7FF8DE4}" type="presParOf" srcId="{C0EC7C9B-4DAF-4F83-A821-813668C1D2CA}" destId="{490390BE-7CB6-4894-8B5B-99996A447F30}" srcOrd="6" destOrd="0" presId="urn:microsoft.com/office/officeart/2005/8/layout/radial4"/>
    <dgm:cxn modelId="{A709FFCF-CCE6-48BA-8A73-CCDF63AC2943}" type="presParOf" srcId="{C0EC7C9B-4DAF-4F83-A821-813668C1D2CA}" destId="{C0F004C7-D281-4027-B5E7-BE6404882B29}" srcOrd="7" destOrd="0" presId="urn:microsoft.com/office/officeart/2005/8/layout/radial4"/>
    <dgm:cxn modelId="{A477E333-A650-4FBB-88C5-2693F988B62A}" type="presParOf" srcId="{C0EC7C9B-4DAF-4F83-A821-813668C1D2CA}" destId="{FD3CF076-4733-4FB7-9B3B-C0AF35A8706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8FE2D-E820-42CE-B7D5-35D30F571C7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C107E23-F36F-4371-9240-C1C458470070}">
      <dgm:prSet custT="1"/>
      <dgm:spPr/>
      <dgm:t>
        <a:bodyPr/>
        <a:lstStyle/>
        <a:p>
          <a:pPr rtl="0"/>
          <a:r>
            <a:rPr lang="en-US" sz="2100" dirty="0" smtClean="0"/>
            <a:t>W</a:t>
          </a:r>
          <a:r>
            <a:rPr lang="id-ID" sz="2100" dirty="0" smtClean="0"/>
            <a:t>orkshop pengembangan perangkat </a:t>
          </a:r>
          <a:r>
            <a:rPr lang="en-US" sz="2100" dirty="0" smtClean="0"/>
            <a:t>pembelajaran yang </a:t>
          </a:r>
          <a:r>
            <a:rPr lang="en-US" sz="2100" dirty="0" err="1" smtClean="0"/>
            <a:t>mendidik</a:t>
          </a:r>
          <a:r>
            <a:rPr lang="en-US" sz="2100" dirty="0" smtClean="0"/>
            <a:t> (subject</a:t>
          </a:r>
          <a:r>
            <a:rPr lang="id-ID" sz="2100" dirty="0" smtClean="0"/>
            <a:t>-</a:t>
          </a:r>
          <a:r>
            <a:rPr lang="en-US" sz="2100" dirty="0" smtClean="0"/>
            <a:t>specific pedagogy/ SSP)</a:t>
          </a:r>
          <a:r>
            <a:rPr lang="id-ID" sz="2100" dirty="0" smtClean="0"/>
            <a:t> </a:t>
          </a:r>
          <a:r>
            <a:rPr lang="en-US" sz="2100" dirty="0" smtClean="0"/>
            <a:t> </a:t>
          </a:r>
          <a:r>
            <a:rPr lang="en-US" sz="2100" dirty="0" err="1" smtClean="0"/>
            <a:t>dan</a:t>
          </a:r>
          <a:r>
            <a:rPr lang="en-US" sz="2100" dirty="0" smtClean="0"/>
            <a:t> Workshop </a:t>
          </a:r>
          <a:r>
            <a:rPr lang="en-US" sz="2100" dirty="0" err="1" smtClean="0"/>
            <a:t>Pengembangan</a:t>
          </a:r>
          <a:r>
            <a:rPr lang="en-US" sz="2100" dirty="0" smtClean="0"/>
            <a:t> </a:t>
          </a:r>
          <a:r>
            <a:rPr lang="en-US" sz="2100" dirty="0" err="1" smtClean="0"/>
            <a:t>Perangkat</a:t>
          </a:r>
          <a:r>
            <a:rPr lang="en-US" sz="2100" dirty="0" smtClean="0"/>
            <a:t> </a:t>
          </a:r>
          <a:r>
            <a:rPr lang="en-US" sz="2100" dirty="0" err="1" smtClean="0"/>
            <a:t>Penilaian</a:t>
          </a:r>
          <a:r>
            <a:rPr lang="en-US" sz="2100" dirty="0" smtClean="0"/>
            <a:t> </a:t>
          </a:r>
          <a:r>
            <a:rPr lang="en-US" sz="2100" dirty="0" err="1" smtClean="0"/>
            <a:t>Otentik</a:t>
          </a:r>
          <a:endParaRPr lang="id-ID" sz="2100" dirty="0"/>
        </a:p>
      </dgm:t>
    </dgm:pt>
    <dgm:pt modelId="{8D7491BB-325B-44B6-AA91-BE98613CFAED}" type="parTrans" cxnId="{C99FC67B-5113-45B6-AA8C-0CF181548688}">
      <dgm:prSet/>
      <dgm:spPr/>
      <dgm:t>
        <a:bodyPr/>
        <a:lstStyle/>
        <a:p>
          <a:endParaRPr lang="id-ID" sz="2000"/>
        </a:p>
      </dgm:t>
    </dgm:pt>
    <dgm:pt modelId="{6FECB746-D374-44B0-AC38-4642D1FE65FC}" type="sibTrans" cxnId="{C99FC67B-5113-45B6-AA8C-0CF181548688}">
      <dgm:prSet/>
      <dgm:spPr/>
      <dgm:t>
        <a:bodyPr/>
        <a:lstStyle/>
        <a:p>
          <a:endParaRPr lang="id-ID" sz="2000"/>
        </a:p>
      </dgm:t>
    </dgm:pt>
    <dgm:pt modelId="{475FBFDD-3979-4CF9-97E2-E259185417E1}">
      <dgm:prSet custT="1"/>
      <dgm:spPr/>
      <dgm:t>
        <a:bodyPr/>
        <a:lstStyle/>
        <a:p>
          <a:pPr rtl="0"/>
          <a:r>
            <a:rPr lang="en-US" sz="2000" smtClean="0"/>
            <a:t>M</a:t>
          </a:r>
          <a:r>
            <a:rPr lang="id-ID" sz="2000" smtClean="0"/>
            <a:t>icro teaching </a:t>
          </a:r>
          <a:r>
            <a:rPr lang="en-US" sz="2000" smtClean="0"/>
            <a:t>dalam </a:t>
          </a:r>
          <a:r>
            <a:rPr lang="id-ID" sz="2000" smtClean="0"/>
            <a:t>peer teaching </a:t>
          </a:r>
          <a:endParaRPr lang="id-ID" sz="2000"/>
        </a:p>
      </dgm:t>
    </dgm:pt>
    <dgm:pt modelId="{A728822C-FD58-4CC4-BCF4-55B2E198D688}" type="parTrans" cxnId="{E845C430-E0DF-4065-81BF-AFC95303D561}">
      <dgm:prSet/>
      <dgm:spPr/>
      <dgm:t>
        <a:bodyPr/>
        <a:lstStyle/>
        <a:p>
          <a:endParaRPr lang="id-ID" sz="2000"/>
        </a:p>
      </dgm:t>
    </dgm:pt>
    <dgm:pt modelId="{A10DF4C4-0561-4047-9289-210BD8CB7853}" type="sibTrans" cxnId="{E845C430-E0DF-4065-81BF-AFC95303D561}">
      <dgm:prSet/>
      <dgm:spPr/>
      <dgm:t>
        <a:bodyPr/>
        <a:lstStyle/>
        <a:p>
          <a:endParaRPr lang="id-ID" sz="2000"/>
        </a:p>
      </dgm:t>
    </dgm:pt>
    <dgm:pt modelId="{8E35F9D7-A85D-488E-8BD4-E1C1A2F30EB6}">
      <dgm:prSet custT="1"/>
      <dgm:spPr/>
      <dgm:t>
        <a:bodyPr/>
        <a:lstStyle/>
        <a:p>
          <a:pPr rtl="0"/>
          <a:r>
            <a:rPr lang="en-US" sz="2100" smtClean="0"/>
            <a:t>Praktik Pengalaman Lapangan</a:t>
          </a:r>
          <a:endParaRPr lang="id-ID" sz="2100"/>
        </a:p>
      </dgm:t>
    </dgm:pt>
    <dgm:pt modelId="{A2494BA8-7F4E-41D3-842B-1DB71230B7B9}" type="parTrans" cxnId="{E7EF4EC4-01D5-4CE9-B488-5EBC71655F3D}">
      <dgm:prSet/>
      <dgm:spPr/>
      <dgm:t>
        <a:bodyPr/>
        <a:lstStyle/>
        <a:p>
          <a:endParaRPr lang="id-ID" sz="2000"/>
        </a:p>
      </dgm:t>
    </dgm:pt>
    <dgm:pt modelId="{8E283B6F-9BCF-496B-9703-4BF0F4626E56}" type="sibTrans" cxnId="{E7EF4EC4-01D5-4CE9-B488-5EBC71655F3D}">
      <dgm:prSet/>
      <dgm:spPr/>
      <dgm:t>
        <a:bodyPr/>
        <a:lstStyle/>
        <a:p>
          <a:endParaRPr lang="id-ID" sz="2000"/>
        </a:p>
      </dgm:t>
    </dgm:pt>
    <dgm:pt modelId="{F2EBBAB3-433A-4F8F-9CB7-694D4353142B}" type="pres">
      <dgm:prSet presAssocID="{D338FE2D-E820-42CE-B7D5-35D30F571C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F83F6B3B-D237-4AB2-8210-54F236B7EA4C}" type="pres">
      <dgm:prSet presAssocID="{9C107E23-F36F-4371-9240-C1C458470070}" presName="composite" presStyleCnt="0"/>
      <dgm:spPr/>
    </dgm:pt>
    <dgm:pt modelId="{1D3803E8-2A24-4363-A6C2-6A3FF75AE008}" type="pres">
      <dgm:prSet presAssocID="{9C107E23-F36F-4371-9240-C1C458470070}" presName="LShape" presStyleLbl="alignNode1" presStyleIdx="0" presStyleCnt="5"/>
      <dgm:spPr/>
    </dgm:pt>
    <dgm:pt modelId="{91159991-D484-435D-8A52-2EAD22F7F4EA}" type="pres">
      <dgm:prSet presAssocID="{9C107E23-F36F-4371-9240-C1C458470070}" presName="ParentText" presStyleLbl="revTx" presStyleIdx="0" presStyleCnt="3" custScaleX="116817" custLinFactNeighborX="9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16397C-3FED-4484-AB40-6E00EAEFBF15}" type="pres">
      <dgm:prSet presAssocID="{9C107E23-F36F-4371-9240-C1C458470070}" presName="Triangle" presStyleLbl="alignNode1" presStyleIdx="1" presStyleCnt="5"/>
      <dgm:spPr/>
    </dgm:pt>
    <dgm:pt modelId="{2E6083EE-CBE4-41C0-8286-AC9077D2B52C}" type="pres">
      <dgm:prSet presAssocID="{6FECB746-D374-44B0-AC38-4642D1FE65FC}" presName="sibTrans" presStyleCnt="0"/>
      <dgm:spPr/>
    </dgm:pt>
    <dgm:pt modelId="{7731B7F8-F0A0-4800-AFF4-B98D49EC144C}" type="pres">
      <dgm:prSet presAssocID="{6FECB746-D374-44B0-AC38-4642D1FE65FC}" presName="space" presStyleCnt="0"/>
      <dgm:spPr/>
    </dgm:pt>
    <dgm:pt modelId="{012A5B58-3BC8-4AC0-A47E-5FC120D06970}" type="pres">
      <dgm:prSet presAssocID="{475FBFDD-3979-4CF9-97E2-E259185417E1}" presName="composite" presStyleCnt="0"/>
      <dgm:spPr/>
    </dgm:pt>
    <dgm:pt modelId="{82C00AB0-EA68-4D46-93DA-3B8CCC785911}" type="pres">
      <dgm:prSet presAssocID="{475FBFDD-3979-4CF9-97E2-E259185417E1}" presName="LShape" presStyleLbl="alignNode1" presStyleIdx="2" presStyleCnt="5"/>
      <dgm:spPr/>
    </dgm:pt>
    <dgm:pt modelId="{19CCB227-3079-44D8-8EA2-E3CB553B2DB2}" type="pres">
      <dgm:prSet presAssocID="{475FBFDD-3979-4CF9-97E2-E259185417E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8056D-F55D-4AD7-A480-7671194811FB}" type="pres">
      <dgm:prSet presAssocID="{475FBFDD-3979-4CF9-97E2-E259185417E1}" presName="Triangle" presStyleLbl="alignNode1" presStyleIdx="3" presStyleCnt="5"/>
      <dgm:spPr/>
    </dgm:pt>
    <dgm:pt modelId="{7D1B580A-5A7C-4488-9DC2-B09566B5665F}" type="pres">
      <dgm:prSet presAssocID="{A10DF4C4-0561-4047-9289-210BD8CB7853}" presName="sibTrans" presStyleCnt="0"/>
      <dgm:spPr/>
    </dgm:pt>
    <dgm:pt modelId="{A7AEF820-AF55-4F40-AFC4-571A1E40009D}" type="pres">
      <dgm:prSet presAssocID="{A10DF4C4-0561-4047-9289-210BD8CB7853}" presName="space" presStyleCnt="0"/>
      <dgm:spPr/>
    </dgm:pt>
    <dgm:pt modelId="{1D340153-9747-4404-B26C-5634B0ECE055}" type="pres">
      <dgm:prSet presAssocID="{8E35F9D7-A85D-488E-8BD4-E1C1A2F30EB6}" presName="composite" presStyleCnt="0"/>
      <dgm:spPr/>
    </dgm:pt>
    <dgm:pt modelId="{75A142E9-F7D8-4F69-805F-205DAE5750A3}" type="pres">
      <dgm:prSet presAssocID="{8E35F9D7-A85D-488E-8BD4-E1C1A2F30EB6}" presName="LShape" presStyleLbl="alignNode1" presStyleIdx="4" presStyleCnt="5"/>
      <dgm:spPr/>
    </dgm:pt>
    <dgm:pt modelId="{201EC7A4-633E-4F19-8CC5-1E7850066BDD}" type="pres">
      <dgm:prSet presAssocID="{8E35F9D7-A85D-488E-8BD4-E1C1A2F30EB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E71A4E-3856-4ACC-962D-4CE3C1C72A66}" type="presOf" srcId="{D338FE2D-E820-42CE-B7D5-35D30F571C77}" destId="{F2EBBAB3-433A-4F8F-9CB7-694D4353142B}" srcOrd="0" destOrd="0" presId="urn:microsoft.com/office/officeart/2009/3/layout/StepUpProcess"/>
    <dgm:cxn modelId="{C99FC67B-5113-45B6-AA8C-0CF181548688}" srcId="{D338FE2D-E820-42CE-B7D5-35D30F571C77}" destId="{9C107E23-F36F-4371-9240-C1C458470070}" srcOrd="0" destOrd="0" parTransId="{8D7491BB-325B-44B6-AA91-BE98613CFAED}" sibTransId="{6FECB746-D374-44B0-AC38-4642D1FE65FC}"/>
    <dgm:cxn modelId="{F9D4C804-0147-4780-8DF2-C4DF1BEF1AEC}" type="presOf" srcId="{475FBFDD-3979-4CF9-97E2-E259185417E1}" destId="{19CCB227-3079-44D8-8EA2-E3CB553B2DB2}" srcOrd="0" destOrd="0" presId="urn:microsoft.com/office/officeart/2009/3/layout/StepUpProcess"/>
    <dgm:cxn modelId="{E7EF4EC4-01D5-4CE9-B488-5EBC71655F3D}" srcId="{D338FE2D-E820-42CE-B7D5-35D30F571C77}" destId="{8E35F9D7-A85D-488E-8BD4-E1C1A2F30EB6}" srcOrd="2" destOrd="0" parTransId="{A2494BA8-7F4E-41D3-842B-1DB71230B7B9}" sibTransId="{8E283B6F-9BCF-496B-9703-4BF0F4626E56}"/>
    <dgm:cxn modelId="{B370E92A-DBAA-4483-A086-ECFC58661221}" type="presOf" srcId="{9C107E23-F36F-4371-9240-C1C458470070}" destId="{91159991-D484-435D-8A52-2EAD22F7F4EA}" srcOrd="0" destOrd="0" presId="urn:microsoft.com/office/officeart/2009/3/layout/StepUpProcess"/>
    <dgm:cxn modelId="{E845C430-E0DF-4065-81BF-AFC95303D561}" srcId="{D338FE2D-E820-42CE-B7D5-35D30F571C77}" destId="{475FBFDD-3979-4CF9-97E2-E259185417E1}" srcOrd="1" destOrd="0" parTransId="{A728822C-FD58-4CC4-BCF4-55B2E198D688}" sibTransId="{A10DF4C4-0561-4047-9289-210BD8CB7853}"/>
    <dgm:cxn modelId="{24C91F26-B25C-4660-93E0-956E503B8A17}" type="presOf" srcId="{8E35F9D7-A85D-488E-8BD4-E1C1A2F30EB6}" destId="{201EC7A4-633E-4F19-8CC5-1E7850066BDD}" srcOrd="0" destOrd="0" presId="urn:microsoft.com/office/officeart/2009/3/layout/StepUpProcess"/>
    <dgm:cxn modelId="{FAAB4780-00E0-4A26-843D-A687F1702708}" type="presParOf" srcId="{F2EBBAB3-433A-4F8F-9CB7-694D4353142B}" destId="{F83F6B3B-D237-4AB2-8210-54F236B7EA4C}" srcOrd="0" destOrd="0" presId="urn:microsoft.com/office/officeart/2009/3/layout/StepUpProcess"/>
    <dgm:cxn modelId="{A005CBF8-9B4E-4263-B32D-431A606AF4ED}" type="presParOf" srcId="{F83F6B3B-D237-4AB2-8210-54F236B7EA4C}" destId="{1D3803E8-2A24-4363-A6C2-6A3FF75AE008}" srcOrd="0" destOrd="0" presId="urn:microsoft.com/office/officeart/2009/3/layout/StepUpProcess"/>
    <dgm:cxn modelId="{729FD91E-35B0-4952-B99D-36EFDB6DB70B}" type="presParOf" srcId="{F83F6B3B-D237-4AB2-8210-54F236B7EA4C}" destId="{91159991-D484-435D-8A52-2EAD22F7F4EA}" srcOrd="1" destOrd="0" presId="urn:microsoft.com/office/officeart/2009/3/layout/StepUpProcess"/>
    <dgm:cxn modelId="{9ED789DB-F587-410E-8582-13AB894B39AF}" type="presParOf" srcId="{F83F6B3B-D237-4AB2-8210-54F236B7EA4C}" destId="{8216397C-3FED-4484-AB40-6E00EAEFBF15}" srcOrd="2" destOrd="0" presId="urn:microsoft.com/office/officeart/2009/3/layout/StepUpProcess"/>
    <dgm:cxn modelId="{E55FEF9D-823E-4C80-8C7A-A990050241CA}" type="presParOf" srcId="{F2EBBAB3-433A-4F8F-9CB7-694D4353142B}" destId="{2E6083EE-CBE4-41C0-8286-AC9077D2B52C}" srcOrd="1" destOrd="0" presId="urn:microsoft.com/office/officeart/2009/3/layout/StepUpProcess"/>
    <dgm:cxn modelId="{CCE5BC37-314B-4366-A597-4AB809E3CDF1}" type="presParOf" srcId="{2E6083EE-CBE4-41C0-8286-AC9077D2B52C}" destId="{7731B7F8-F0A0-4800-AFF4-B98D49EC144C}" srcOrd="0" destOrd="0" presId="urn:microsoft.com/office/officeart/2009/3/layout/StepUpProcess"/>
    <dgm:cxn modelId="{7732E629-507C-4B3B-A741-1571706E7FDD}" type="presParOf" srcId="{F2EBBAB3-433A-4F8F-9CB7-694D4353142B}" destId="{012A5B58-3BC8-4AC0-A47E-5FC120D06970}" srcOrd="2" destOrd="0" presId="urn:microsoft.com/office/officeart/2009/3/layout/StepUpProcess"/>
    <dgm:cxn modelId="{F1831E8D-9370-466A-A266-930ADEEDEC04}" type="presParOf" srcId="{012A5B58-3BC8-4AC0-A47E-5FC120D06970}" destId="{82C00AB0-EA68-4D46-93DA-3B8CCC785911}" srcOrd="0" destOrd="0" presId="urn:microsoft.com/office/officeart/2009/3/layout/StepUpProcess"/>
    <dgm:cxn modelId="{191B7102-640C-4E6B-A85B-723E502CE990}" type="presParOf" srcId="{012A5B58-3BC8-4AC0-A47E-5FC120D06970}" destId="{19CCB227-3079-44D8-8EA2-E3CB553B2DB2}" srcOrd="1" destOrd="0" presId="urn:microsoft.com/office/officeart/2009/3/layout/StepUpProcess"/>
    <dgm:cxn modelId="{B90AF9F3-346A-4705-AE41-BB36AC2D0F1B}" type="presParOf" srcId="{012A5B58-3BC8-4AC0-A47E-5FC120D06970}" destId="{B828056D-F55D-4AD7-A480-7671194811FB}" srcOrd="2" destOrd="0" presId="urn:microsoft.com/office/officeart/2009/3/layout/StepUpProcess"/>
    <dgm:cxn modelId="{06BE7AC3-C78F-4819-867E-35AFC18F1466}" type="presParOf" srcId="{F2EBBAB3-433A-4F8F-9CB7-694D4353142B}" destId="{7D1B580A-5A7C-4488-9DC2-B09566B5665F}" srcOrd="3" destOrd="0" presId="urn:microsoft.com/office/officeart/2009/3/layout/StepUpProcess"/>
    <dgm:cxn modelId="{CF610FB5-CFC1-40A2-BB7A-21A14E3786C1}" type="presParOf" srcId="{7D1B580A-5A7C-4488-9DC2-B09566B5665F}" destId="{A7AEF820-AF55-4F40-AFC4-571A1E40009D}" srcOrd="0" destOrd="0" presId="urn:microsoft.com/office/officeart/2009/3/layout/StepUpProcess"/>
    <dgm:cxn modelId="{239FC1F3-15F8-4B4C-980D-9A3FB7C055DF}" type="presParOf" srcId="{F2EBBAB3-433A-4F8F-9CB7-694D4353142B}" destId="{1D340153-9747-4404-B26C-5634B0ECE055}" srcOrd="4" destOrd="0" presId="urn:microsoft.com/office/officeart/2009/3/layout/StepUpProcess"/>
    <dgm:cxn modelId="{FF9291E5-3942-4E1A-AFD6-2B3436F62E8B}" type="presParOf" srcId="{1D340153-9747-4404-B26C-5634B0ECE055}" destId="{75A142E9-F7D8-4F69-805F-205DAE5750A3}" srcOrd="0" destOrd="0" presId="urn:microsoft.com/office/officeart/2009/3/layout/StepUpProcess"/>
    <dgm:cxn modelId="{7196A3D4-C325-47FD-BFF4-B83F76502C90}" type="presParOf" srcId="{1D340153-9747-4404-B26C-5634B0ECE055}" destId="{201EC7A4-633E-4F19-8CC5-1E7850066BD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12D99E-7514-42F0-8324-80BD43CD7AF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673B289-9431-44CF-9016-6318F1BD25CC}">
      <dgm:prSet custT="1"/>
      <dgm:spPr/>
      <dgm:t>
        <a:bodyPr/>
        <a:lstStyle/>
        <a:p>
          <a:pPr rtl="0"/>
          <a:r>
            <a:rPr lang="id-ID" sz="2800" dirty="0" smtClean="0"/>
            <a:t>18 </a:t>
          </a:r>
          <a:r>
            <a:rPr lang="en-US" sz="2800" dirty="0" smtClean="0"/>
            <a:t>-</a:t>
          </a:r>
          <a:r>
            <a:rPr lang="id-ID" sz="2800" dirty="0" smtClean="0"/>
            <a:t> 20 </a:t>
          </a:r>
          <a:r>
            <a:rPr lang="en-US" sz="2800" dirty="0" err="1" smtClean="0"/>
            <a:t>sks</a:t>
          </a:r>
          <a:r>
            <a:rPr lang="en-US" sz="2800" dirty="0" smtClean="0"/>
            <a:t> </a:t>
          </a:r>
          <a:endParaRPr lang="id-ID" sz="2800" dirty="0"/>
        </a:p>
      </dgm:t>
    </dgm:pt>
    <dgm:pt modelId="{B349D8E1-8916-413F-B9B8-AAEE573A546F}" type="parTrans" cxnId="{088760E2-C31D-4EC1-9E2C-A39D33F57F55}">
      <dgm:prSet/>
      <dgm:spPr/>
      <dgm:t>
        <a:bodyPr/>
        <a:lstStyle/>
        <a:p>
          <a:endParaRPr lang="id-ID"/>
        </a:p>
      </dgm:t>
    </dgm:pt>
    <dgm:pt modelId="{F1FB5D1D-3F74-44E5-8054-BCFB601EB16E}" type="sibTrans" cxnId="{088760E2-C31D-4EC1-9E2C-A39D33F57F55}">
      <dgm:prSet/>
      <dgm:spPr/>
      <dgm:t>
        <a:bodyPr/>
        <a:lstStyle/>
        <a:p>
          <a:endParaRPr lang="id-ID"/>
        </a:p>
      </dgm:t>
    </dgm:pt>
    <dgm:pt modelId="{16D1D0EF-DBE0-498A-A1F7-424B8473E5B8}">
      <dgm:prSet custT="1"/>
      <dgm:spPr/>
      <dgm:t>
        <a:bodyPr/>
        <a:lstStyle/>
        <a:p>
          <a:pPr rtl="0"/>
          <a:r>
            <a:rPr lang="id-ID" sz="2000" dirty="0" smtClean="0"/>
            <a:t>TK/RA/TKLB atau bentuk lain yang sederajat lulusan S-1/D-IV Kependidikan untuk TK/RA/TKLB atau bentuk lain yang sederajat </a:t>
          </a:r>
          <a:endParaRPr lang="id-ID" sz="2000" dirty="0"/>
        </a:p>
      </dgm:t>
    </dgm:pt>
    <dgm:pt modelId="{E52EA37F-F920-4A6C-B8B7-4B3A02A71E04}" type="parTrans" cxnId="{ED63DD69-6DDB-4AA2-878A-2DE9F742C6A4}">
      <dgm:prSet/>
      <dgm:spPr/>
      <dgm:t>
        <a:bodyPr/>
        <a:lstStyle/>
        <a:p>
          <a:endParaRPr lang="id-ID"/>
        </a:p>
      </dgm:t>
    </dgm:pt>
    <dgm:pt modelId="{04F42220-2C9A-42D5-A9B8-34A7F6D494A4}" type="sibTrans" cxnId="{ED63DD69-6DDB-4AA2-878A-2DE9F742C6A4}">
      <dgm:prSet/>
      <dgm:spPr/>
      <dgm:t>
        <a:bodyPr/>
        <a:lstStyle/>
        <a:p>
          <a:endParaRPr lang="id-ID"/>
        </a:p>
      </dgm:t>
    </dgm:pt>
    <dgm:pt modelId="{47B912C6-7E1D-4858-8102-627250322A37}">
      <dgm:prSet custT="1"/>
      <dgm:spPr/>
      <dgm:t>
        <a:bodyPr/>
        <a:lstStyle/>
        <a:p>
          <a:pPr rtl="0"/>
          <a:r>
            <a:rPr lang="id-ID" sz="2800" smtClean="0"/>
            <a:t>18 </a:t>
          </a:r>
          <a:r>
            <a:rPr lang="en-US" sz="2800" smtClean="0"/>
            <a:t>-</a:t>
          </a:r>
          <a:r>
            <a:rPr lang="id-ID" sz="2800" smtClean="0"/>
            <a:t> 20 </a:t>
          </a:r>
          <a:r>
            <a:rPr lang="en-US" sz="2800" smtClean="0"/>
            <a:t>sks</a:t>
          </a:r>
          <a:r>
            <a:rPr lang="id-ID" sz="2800" smtClean="0"/>
            <a:t> </a:t>
          </a:r>
          <a:endParaRPr lang="id-ID" sz="2800"/>
        </a:p>
      </dgm:t>
    </dgm:pt>
    <dgm:pt modelId="{3F106458-542A-4464-9D2B-E31064698111}" type="parTrans" cxnId="{F9741533-963F-422C-8D3E-07E01CF49706}">
      <dgm:prSet/>
      <dgm:spPr/>
      <dgm:t>
        <a:bodyPr/>
        <a:lstStyle/>
        <a:p>
          <a:endParaRPr lang="id-ID"/>
        </a:p>
      </dgm:t>
    </dgm:pt>
    <dgm:pt modelId="{3A482D26-BD5B-479C-AE8D-EE94E1E6C038}" type="sibTrans" cxnId="{F9741533-963F-422C-8D3E-07E01CF49706}">
      <dgm:prSet/>
      <dgm:spPr/>
      <dgm:t>
        <a:bodyPr/>
        <a:lstStyle/>
        <a:p>
          <a:endParaRPr lang="id-ID"/>
        </a:p>
      </dgm:t>
    </dgm:pt>
    <dgm:pt modelId="{A9F56E44-6F80-4ED7-8551-50DDA2A3ADF4}">
      <dgm:prSet custT="1"/>
      <dgm:spPr/>
      <dgm:t>
        <a:bodyPr/>
        <a:lstStyle/>
        <a:p>
          <a:pPr rtl="0"/>
          <a:r>
            <a:rPr lang="id-ID" sz="2000" dirty="0" smtClean="0"/>
            <a:t>SD/MI/SDLB atau bentuk lain yang sederajat lulusan S-1/D-IV) kependidikan untuk SD/MI/SDLB atau bentuk lain yang sederajat </a:t>
          </a:r>
          <a:endParaRPr lang="id-ID" sz="2000" dirty="0"/>
        </a:p>
      </dgm:t>
    </dgm:pt>
    <dgm:pt modelId="{E17A6EC6-738F-470F-B8FE-892F428F317F}" type="parTrans" cxnId="{E295BA40-B12E-41A4-948C-90E42053D96B}">
      <dgm:prSet/>
      <dgm:spPr/>
      <dgm:t>
        <a:bodyPr/>
        <a:lstStyle/>
        <a:p>
          <a:endParaRPr lang="id-ID"/>
        </a:p>
      </dgm:t>
    </dgm:pt>
    <dgm:pt modelId="{2E2AEA12-7E4E-4724-9507-1919E0E39AEA}" type="sibTrans" cxnId="{E295BA40-B12E-41A4-948C-90E42053D96B}">
      <dgm:prSet/>
      <dgm:spPr/>
      <dgm:t>
        <a:bodyPr/>
        <a:lstStyle/>
        <a:p>
          <a:endParaRPr lang="id-ID"/>
        </a:p>
      </dgm:t>
    </dgm:pt>
    <dgm:pt modelId="{F68434CE-D7F8-43C8-BEB5-0671E0BD06E3}">
      <dgm:prSet custT="1"/>
      <dgm:spPr/>
      <dgm:t>
        <a:bodyPr/>
        <a:lstStyle/>
        <a:p>
          <a:pPr rtl="0"/>
          <a:r>
            <a:rPr lang="en-US" sz="2800" smtClean="0"/>
            <a:t>36 – 40 sks</a:t>
          </a:r>
          <a:endParaRPr lang="id-ID" sz="2800"/>
        </a:p>
      </dgm:t>
    </dgm:pt>
    <dgm:pt modelId="{DA22F616-33DF-492F-B9B3-AB23D22F7333}" type="parTrans" cxnId="{BA0188F0-646B-4A10-A57C-D5BE457B175B}">
      <dgm:prSet/>
      <dgm:spPr/>
      <dgm:t>
        <a:bodyPr/>
        <a:lstStyle/>
        <a:p>
          <a:endParaRPr lang="id-ID"/>
        </a:p>
      </dgm:t>
    </dgm:pt>
    <dgm:pt modelId="{6CF1782E-154E-404B-ACFD-A4CCCB6C155C}" type="sibTrans" cxnId="{BA0188F0-646B-4A10-A57C-D5BE457B175B}">
      <dgm:prSet/>
      <dgm:spPr/>
      <dgm:t>
        <a:bodyPr/>
        <a:lstStyle/>
        <a:p>
          <a:endParaRPr lang="id-ID"/>
        </a:p>
      </dgm:t>
    </dgm:pt>
    <dgm:pt modelId="{846E834C-D7FC-4B00-96BE-C8378F6054E7}">
      <dgm:prSet custT="1"/>
      <dgm:spPr/>
      <dgm:t>
        <a:bodyPr/>
        <a:lstStyle/>
        <a:p>
          <a:pPr rtl="0"/>
          <a:r>
            <a:rPr lang="id-ID" sz="2000" dirty="0" smtClean="0"/>
            <a:t>SMP/MTs/SMPLB atau bentuk lain yang sederajat dan satuan pendidikan SMA/MA/SMALB/SMK/MAK atau bentuk lain yang sederajat</a:t>
          </a:r>
          <a:endParaRPr lang="id-ID" sz="2000" dirty="0"/>
        </a:p>
      </dgm:t>
    </dgm:pt>
    <dgm:pt modelId="{7EEF76E1-1017-499F-9044-DDCDB4FA61FF}" type="parTrans" cxnId="{A14A33AD-4A56-457A-AAE1-8292A296333F}">
      <dgm:prSet/>
      <dgm:spPr/>
      <dgm:t>
        <a:bodyPr/>
        <a:lstStyle/>
        <a:p>
          <a:endParaRPr lang="id-ID"/>
        </a:p>
      </dgm:t>
    </dgm:pt>
    <dgm:pt modelId="{6221DBC0-A185-434C-BD32-29148C3F4D2B}" type="sibTrans" cxnId="{A14A33AD-4A56-457A-AAE1-8292A296333F}">
      <dgm:prSet/>
      <dgm:spPr/>
      <dgm:t>
        <a:bodyPr/>
        <a:lstStyle/>
        <a:p>
          <a:endParaRPr lang="id-ID"/>
        </a:p>
      </dgm:t>
    </dgm:pt>
    <dgm:pt modelId="{E7F579B3-9157-4C90-BB29-CFD90B21BEE4}">
      <dgm:prSet custT="1"/>
      <dgm:spPr/>
      <dgm:t>
        <a:bodyPr/>
        <a:lstStyle/>
        <a:p>
          <a:pPr rtl="0"/>
          <a:r>
            <a:rPr lang="en-US" sz="2000" dirty="0" smtClean="0"/>
            <a:t>L</a:t>
          </a:r>
          <a:r>
            <a:rPr lang="id-ID" sz="2000" dirty="0" smtClean="0"/>
            <a:t>ulusanS-1/ D-IV Kependidikan dan S-1/D-IV Non Kependidikan</a:t>
          </a:r>
          <a:endParaRPr lang="id-ID" sz="2000" dirty="0"/>
        </a:p>
      </dgm:t>
    </dgm:pt>
    <dgm:pt modelId="{58DF08B8-5960-4F75-ACDA-C6CC148CE858}" type="parTrans" cxnId="{FF1BBCEB-0B3A-4C49-ADF5-06C8863C8814}">
      <dgm:prSet/>
      <dgm:spPr/>
      <dgm:t>
        <a:bodyPr/>
        <a:lstStyle/>
        <a:p>
          <a:endParaRPr lang="id-ID"/>
        </a:p>
      </dgm:t>
    </dgm:pt>
    <dgm:pt modelId="{EE342282-1C3D-498C-B1B1-C9A5F7313C74}" type="sibTrans" cxnId="{FF1BBCEB-0B3A-4C49-ADF5-06C8863C8814}">
      <dgm:prSet/>
      <dgm:spPr/>
      <dgm:t>
        <a:bodyPr/>
        <a:lstStyle/>
        <a:p>
          <a:endParaRPr lang="id-ID"/>
        </a:p>
      </dgm:t>
    </dgm:pt>
    <dgm:pt modelId="{FB0898EE-AB71-4FF4-A5ED-0439ECA1EE73}" type="pres">
      <dgm:prSet presAssocID="{D012D99E-7514-42F0-8324-80BD43CD7A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9A3DB03-06D2-4F0C-8A23-48245329FDD5}" type="pres">
      <dgm:prSet presAssocID="{0673B289-9431-44CF-9016-6318F1BD25CC}" presName="linNode" presStyleCnt="0"/>
      <dgm:spPr/>
    </dgm:pt>
    <dgm:pt modelId="{D5258BE3-87A5-47D1-9E93-271645DA65C9}" type="pres">
      <dgm:prSet presAssocID="{0673B289-9431-44CF-9016-6318F1BD25CC}" presName="parentText" presStyleLbl="node1" presStyleIdx="0" presStyleCnt="3" custScaleX="7376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CC5CC-BD43-4C57-987C-453C36650A82}" type="pres">
      <dgm:prSet presAssocID="{0673B289-9431-44CF-9016-6318F1BD25CC}" presName="descendantText" presStyleLbl="alignAccFollowNode1" presStyleIdx="0" presStyleCnt="3" custScaleX="112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C9BEEE-F98C-4B10-94D4-637F0CEB06A6}" type="pres">
      <dgm:prSet presAssocID="{F1FB5D1D-3F74-44E5-8054-BCFB601EB16E}" presName="sp" presStyleCnt="0"/>
      <dgm:spPr/>
    </dgm:pt>
    <dgm:pt modelId="{67DD1852-B1DC-4886-AF56-CD8937318617}" type="pres">
      <dgm:prSet presAssocID="{47B912C6-7E1D-4858-8102-627250322A37}" presName="linNode" presStyleCnt="0"/>
      <dgm:spPr/>
    </dgm:pt>
    <dgm:pt modelId="{6FA6CCF4-B295-4116-9E26-026DC3E53A4A}" type="pres">
      <dgm:prSet presAssocID="{47B912C6-7E1D-4858-8102-627250322A37}" presName="parentText" presStyleLbl="node1" presStyleIdx="1" presStyleCnt="3" custScaleX="7376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31E1EF-9A8B-497A-A299-A8450DC6431F}" type="pres">
      <dgm:prSet presAssocID="{47B912C6-7E1D-4858-8102-627250322A37}" presName="descendantText" presStyleLbl="alignAccFollowNode1" presStyleIdx="1" presStyleCnt="3" custScaleX="112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2E6520-1DCD-4687-AC23-53BAA4BDECE8}" type="pres">
      <dgm:prSet presAssocID="{3A482D26-BD5B-479C-AE8D-EE94E1E6C038}" presName="sp" presStyleCnt="0"/>
      <dgm:spPr/>
    </dgm:pt>
    <dgm:pt modelId="{ABF6D12C-93D7-4FEB-8EE0-415D85AFAF01}" type="pres">
      <dgm:prSet presAssocID="{F68434CE-D7F8-43C8-BEB5-0671E0BD06E3}" presName="linNode" presStyleCnt="0"/>
      <dgm:spPr/>
    </dgm:pt>
    <dgm:pt modelId="{07303C08-9246-4170-9D7D-CB6111B09283}" type="pres">
      <dgm:prSet presAssocID="{F68434CE-D7F8-43C8-BEB5-0671E0BD06E3}" presName="parentText" presStyleLbl="node1" presStyleIdx="2" presStyleCnt="3" custScaleX="7376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16FA0F-CDD8-41E3-BDB4-3F9FCD823A1C}" type="pres">
      <dgm:prSet presAssocID="{F68434CE-D7F8-43C8-BEB5-0671E0BD06E3}" presName="descendantText" presStyleLbl="alignAccFollowNode1" presStyleIdx="2" presStyleCnt="3" custScaleX="112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E998818-4EDB-477E-8E8B-F022BCB3F750}" type="presOf" srcId="{D012D99E-7514-42F0-8324-80BD43CD7AF9}" destId="{FB0898EE-AB71-4FF4-A5ED-0439ECA1EE73}" srcOrd="0" destOrd="0" presId="urn:microsoft.com/office/officeart/2005/8/layout/vList5"/>
    <dgm:cxn modelId="{7A483D25-87DE-43BA-9509-6F056C37CA25}" type="presOf" srcId="{0673B289-9431-44CF-9016-6318F1BD25CC}" destId="{D5258BE3-87A5-47D1-9E93-271645DA65C9}" srcOrd="0" destOrd="0" presId="urn:microsoft.com/office/officeart/2005/8/layout/vList5"/>
    <dgm:cxn modelId="{ED63DD69-6DDB-4AA2-878A-2DE9F742C6A4}" srcId="{0673B289-9431-44CF-9016-6318F1BD25CC}" destId="{16D1D0EF-DBE0-498A-A1F7-424B8473E5B8}" srcOrd="0" destOrd="0" parTransId="{E52EA37F-F920-4A6C-B8B7-4B3A02A71E04}" sibTransId="{04F42220-2C9A-42D5-A9B8-34A7F6D494A4}"/>
    <dgm:cxn modelId="{60952EEB-F1F1-42E3-BAEB-4429E652E3DC}" type="presOf" srcId="{F68434CE-D7F8-43C8-BEB5-0671E0BD06E3}" destId="{07303C08-9246-4170-9D7D-CB6111B09283}" srcOrd="0" destOrd="0" presId="urn:microsoft.com/office/officeart/2005/8/layout/vList5"/>
    <dgm:cxn modelId="{6AF3BD36-8E7C-4218-A42C-395E51909F66}" type="presOf" srcId="{A9F56E44-6F80-4ED7-8551-50DDA2A3ADF4}" destId="{9E31E1EF-9A8B-497A-A299-A8450DC6431F}" srcOrd="0" destOrd="0" presId="urn:microsoft.com/office/officeart/2005/8/layout/vList5"/>
    <dgm:cxn modelId="{5E58BE70-17A8-4395-B273-446B0D1CB213}" type="presOf" srcId="{47B912C6-7E1D-4858-8102-627250322A37}" destId="{6FA6CCF4-B295-4116-9E26-026DC3E53A4A}" srcOrd="0" destOrd="0" presId="urn:microsoft.com/office/officeart/2005/8/layout/vList5"/>
    <dgm:cxn modelId="{A14A33AD-4A56-457A-AAE1-8292A296333F}" srcId="{F68434CE-D7F8-43C8-BEB5-0671E0BD06E3}" destId="{846E834C-D7FC-4B00-96BE-C8378F6054E7}" srcOrd="0" destOrd="0" parTransId="{7EEF76E1-1017-499F-9044-DDCDB4FA61FF}" sibTransId="{6221DBC0-A185-434C-BD32-29148C3F4D2B}"/>
    <dgm:cxn modelId="{E295BA40-B12E-41A4-948C-90E42053D96B}" srcId="{47B912C6-7E1D-4858-8102-627250322A37}" destId="{A9F56E44-6F80-4ED7-8551-50DDA2A3ADF4}" srcOrd="0" destOrd="0" parTransId="{E17A6EC6-738F-470F-B8FE-892F428F317F}" sibTransId="{2E2AEA12-7E4E-4724-9507-1919E0E39AEA}"/>
    <dgm:cxn modelId="{F9741533-963F-422C-8D3E-07E01CF49706}" srcId="{D012D99E-7514-42F0-8324-80BD43CD7AF9}" destId="{47B912C6-7E1D-4858-8102-627250322A37}" srcOrd="1" destOrd="0" parTransId="{3F106458-542A-4464-9D2B-E31064698111}" sibTransId="{3A482D26-BD5B-479C-AE8D-EE94E1E6C038}"/>
    <dgm:cxn modelId="{BA0188F0-646B-4A10-A57C-D5BE457B175B}" srcId="{D012D99E-7514-42F0-8324-80BD43CD7AF9}" destId="{F68434CE-D7F8-43C8-BEB5-0671E0BD06E3}" srcOrd="2" destOrd="0" parTransId="{DA22F616-33DF-492F-B9B3-AB23D22F7333}" sibTransId="{6CF1782E-154E-404B-ACFD-A4CCCB6C155C}"/>
    <dgm:cxn modelId="{FF1BBCEB-0B3A-4C49-ADF5-06C8863C8814}" srcId="{F68434CE-D7F8-43C8-BEB5-0671E0BD06E3}" destId="{E7F579B3-9157-4C90-BB29-CFD90B21BEE4}" srcOrd="1" destOrd="0" parTransId="{58DF08B8-5960-4F75-ACDA-C6CC148CE858}" sibTransId="{EE342282-1C3D-498C-B1B1-C9A5F7313C74}"/>
    <dgm:cxn modelId="{088760E2-C31D-4EC1-9E2C-A39D33F57F55}" srcId="{D012D99E-7514-42F0-8324-80BD43CD7AF9}" destId="{0673B289-9431-44CF-9016-6318F1BD25CC}" srcOrd="0" destOrd="0" parTransId="{B349D8E1-8916-413F-B9B8-AAEE573A546F}" sibTransId="{F1FB5D1D-3F74-44E5-8054-BCFB601EB16E}"/>
    <dgm:cxn modelId="{5A6E2B92-4E6B-4AD2-B51B-C7C4071D4C01}" type="presOf" srcId="{846E834C-D7FC-4B00-96BE-C8378F6054E7}" destId="{E916FA0F-CDD8-41E3-BDB4-3F9FCD823A1C}" srcOrd="0" destOrd="0" presId="urn:microsoft.com/office/officeart/2005/8/layout/vList5"/>
    <dgm:cxn modelId="{1239FAF2-A7C3-4189-BD91-DF79C520B715}" type="presOf" srcId="{E7F579B3-9157-4C90-BB29-CFD90B21BEE4}" destId="{E916FA0F-CDD8-41E3-BDB4-3F9FCD823A1C}" srcOrd="0" destOrd="1" presId="urn:microsoft.com/office/officeart/2005/8/layout/vList5"/>
    <dgm:cxn modelId="{F397F8F4-1F3B-48FE-AB47-3796F948D082}" type="presOf" srcId="{16D1D0EF-DBE0-498A-A1F7-424B8473E5B8}" destId="{945CC5CC-BD43-4C57-987C-453C36650A82}" srcOrd="0" destOrd="0" presId="urn:microsoft.com/office/officeart/2005/8/layout/vList5"/>
    <dgm:cxn modelId="{A8A464C0-B19B-4D74-88A0-6D56AF4EEA0C}" type="presParOf" srcId="{FB0898EE-AB71-4FF4-A5ED-0439ECA1EE73}" destId="{A9A3DB03-06D2-4F0C-8A23-48245329FDD5}" srcOrd="0" destOrd="0" presId="urn:microsoft.com/office/officeart/2005/8/layout/vList5"/>
    <dgm:cxn modelId="{D4254F66-9FB6-44B2-BF27-81A9A14CF153}" type="presParOf" srcId="{A9A3DB03-06D2-4F0C-8A23-48245329FDD5}" destId="{D5258BE3-87A5-47D1-9E93-271645DA65C9}" srcOrd="0" destOrd="0" presId="urn:microsoft.com/office/officeart/2005/8/layout/vList5"/>
    <dgm:cxn modelId="{84588F15-5290-4798-914F-16A91259B662}" type="presParOf" srcId="{A9A3DB03-06D2-4F0C-8A23-48245329FDD5}" destId="{945CC5CC-BD43-4C57-987C-453C36650A82}" srcOrd="1" destOrd="0" presId="urn:microsoft.com/office/officeart/2005/8/layout/vList5"/>
    <dgm:cxn modelId="{EB857ECB-4F24-49B8-B48A-DFFF97250C5C}" type="presParOf" srcId="{FB0898EE-AB71-4FF4-A5ED-0439ECA1EE73}" destId="{71C9BEEE-F98C-4B10-94D4-637F0CEB06A6}" srcOrd="1" destOrd="0" presId="urn:microsoft.com/office/officeart/2005/8/layout/vList5"/>
    <dgm:cxn modelId="{B9FB6E59-CD96-46D3-85D1-79038A525B9D}" type="presParOf" srcId="{FB0898EE-AB71-4FF4-A5ED-0439ECA1EE73}" destId="{67DD1852-B1DC-4886-AF56-CD8937318617}" srcOrd="2" destOrd="0" presId="urn:microsoft.com/office/officeart/2005/8/layout/vList5"/>
    <dgm:cxn modelId="{43C8E9E6-2258-4365-AB9B-F3F6E6996CC6}" type="presParOf" srcId="{67DD1852-B1DC-4886-AF56-CD8937318617}" destId="{6FA6CCF4-B295-4116-9E26-026DC3E53A4A}" srcOrd="0" destOrd="0" presId="urn:microsoft.com/office/officeart/2005/8/layout/vList5"/>
    <dgm:cxn modelId="{8BD03811-12F9-443D-A429-12E03FA5403F}" type="presParOf" srcId="{67DD1852-B1DC-4886-AF56-CD8937318617}" destId="{9E31E1EF-9A8B-497A-A299-A8450DC6431F}" srcOrd="1" destOrd="0" presId="urn:microsoft.com/office/officeart/2005/8/layout/vList5"/>
    <dgm:cxn modelId="{58030103-A74A-4568-90B7-2502F55D4463}" type="presParOf" srcId="{FB0898EE-AB71-4FF4-A5ED-0439ECA1EE73}" destId="{FF2E6520-1DCD-4687-AC23-53BAA4BDECE8}" srcOrd="3" destOrd="0" presId="urn:microsoft.com/office/officeart/2005/8/layout/vList5"/>
    <dgm:cxn modelId="{4D50616D-071C-435B-8BD3-2A1FA8E49939}" type="presParOf" srcId="{FB0898EE-AB71-4FF4-A5ED-0439ECA1EE73}" destId="{ABF6D12C-93D7-4FEB-8EE0-415D85AFAF01}" srcOrd="4" destOrd="0" presId="urn:microsoft.com/office/officeart/2005/8/layout/vList5"/>
    <dgm:cxn modelId="{E45F7212-8F6F-4600-ABB2-38EDBF4B571A}" type="presParOf" srcId="{ABF6D12C-93D7-4FEB-8EE0-415D85AFAF01}" destId="{07303C08-9246-4170-9D7D-CB6111B09283}" srcOrd="0" destOrd="0" presId="urn:microsoft.com/office/officeart/2005/8/layout/vList5"/>
    <dgm:cxn modelId="{0EDAF695-5530-4552-9057-0E6BEFC40970}" type="presParOf" srcId="{ABF6D12C-93D7-4FEB-8EE0-415D85AFAF01}" destId="{E916FA0F-CDD8-41E3-BDB4-3F9FCD823A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C60E38-2A54-4950-8C3C-FCEB20F7680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id-ID"/>
        </a:p>
      </dgm:t>
    </dgm:pt>
    <dgm:pt modelId="{90296B88-E47A-4605-A477-47713278B1CB}">
      <dgm:prSet/>
      <dgm:spPr/>
      <dgm:t>
        <a:bodyPr/>
        <a:lstStyle/>
        <a:p>
          <a:pPr rtl="0"/>
          <a:r>
            <a:rPr lang="en-US" smtClean="0"/>
            <a:t>TUJUAN PPL</a:t>
          </a:r>
          <a:endParaRPr lang="id-ID"/>
        </a:p>
      </dgm:t>
    </dgm:pt>
    <dgm:pt modelId="{D3127323-3282-4FB4-A01C-3C8E0380B4F9}" type="parTrans" cxnId="{C543D321-D4D0-4EC8-9FE2-1BB43999E9C5}">
      <dgm:prSet/>
      <dgm:spPr/>
      <dgm:t>
        <a:bodyPr/>
        <a:lstStyle/>
        <a:p>
          <a:endParaRPr lang="id-ID"/>
        </a:p>
      </dgm:t>
    </dgm:pt>
    <dgm:pt modelId="{1B17D0AF-83E0-43DD-9D43-644F5A603E19}" type="sibTrans" cxnId="{C543D321-D4D0-4EC8-9FE2-1BB43999E9C5}">
      <dgm:prSet/>
      <dgm:spPr/>
      <dgm:t>
        <a:bodyPr/>
        <a:lstStyle/>
        <a:p>
          <a:endParaRPr lang="id-ID"/>
        </a:p>
      </dgm:t>
    </dgm:pt>
    <dgm:pt modelId="{3DFBDDAD-FF19-44F9-9EFA-DB78BF11E585}">
      <dgm:prSet/>
      <dgm:spPr/>
      <dgm:t>
        <a:bodyPr/>
        <a:lstStyle/>
        <a:p>
          <a:pPr rtl="0"/>
          <a:r>
            <a:rPr lang="en-US" dirty="0" smtClean="0"/>
            <a:t>P</a:t>
          </a:r>
          <a:r>
            <a:rPr lang="id-ID" dirty="0" smtClean="0"/>
            <a:t>eserta PPG SM-3T  memiliki pengalaman nyata dan kontekstual dalam menerapkan pengetahuan, sikap, dan keterampilan yang dapat menunjang tercapainya penguasaan kompetensi pedagogik, kompetensi kepribadian, kompetensi sosial, dan kompetensi profesional secara utuh.</a:t>
          </a:r>
          <a:endParaRPr lang="id-ID" dirty="0"/>
        </a:p>
      </dgm:t>
    </dgm:pt>
    <dgm:pt modelId="{CCB0A151-E001-47A9-8E6B-BA8D6B655622}" type="parTrans" cxnId="{3C288001-B58D-4FF8-8725-63D1989D396B}">
      <dgm:prSet/>
      <dgm:spPr/>
      <dgm:t>
        <a:bodyPr/>
        <a:lstStyle/>
        <a:p>
          <a:endParaRPr lang="id-ID"/>
        </a:p>
      </dgm:t>
    </dgm:pt>
    <dgm:pt modelId="{7E430085-D411-47D3-B309-ED55B2DD39C6}" type="sibTrans" cxnId="{3C288001-B58D-4FF8-8725-63D1989D396B}">
      <dgm:prSet/>
      <dgm:spPr/>
      <dgm:t>
        <a:bodyPr/>
        <a:lstStyle/>
        <a:p>
          <a:endParaRPr lang="id-ID"/>
        </a:p>
      </dgm:t>
    </dgm:pt>
    <dgm:pt modelId="{FE420634-F4BD-4E8F-8F03-BE9542F0B46B}">
      <dgm:prSet/>
      <dgm:spPr/>
      <dgm:t>
        <a:bodyPr/>
        <a:lstStyle/>
        <a:p>
          <a:pPr rtl="0"/>
          <a:r>
            <a:rPr lang="en-US" smtClean="0"/>
            <a:t>PENDEKATAN PPL</a:t>
          </a:r>
          <a:endParaRPr lang="id-ID"/>
        </a:p>
      </dgm:t>
    </dgm:pt>
    <dgm:pt modelId="{D64A306C-2138-409A-94C9-FABF6365463D}" type="parTrans" cxnId="{3CD57595-43C4-4957-B94A-CC01CC29ECAA}">
      <dgm:prSet/>
      <dgm:spPr/>
      <dgm:t>
        <a:bodyPr/>
        <a:lstStyle/>
        <a:p>
          <a:endParaRPr lang="id-ID"/>
        </a:p>
      </dgm:t>
    </dgm:pt>
    <dgm:pt modelId="{5F43D6F0-8193-4D22-A076-4705AFD8BDD0}" type="sibTrans" cxnId="{3CD57595-43C4-4957-B94A-CC01CC29ECAA}">
      <dgm:prSet/>
      <dgm:spPr/>
      <dgm:t>
        <a:bodyPr/>
        <a:lstStyle/>
        <a:p>
          <a:endParaRPr lang="id-ID"/>
        </a:p>
      </dgm:t>
    </dgm:pt>
    <dgm:pt modelId="{BD1B04EF-C608-419B-AF08-DBC0845E7BD3}">
      <dgm:prSet/>
      <dgm:spPr/>
      <dgm:t>
        <a:bodyPr/>
        <a:lstStyle/>
        <a:p>
          <a:pPr rtl="0"/>
          <a:r>
            <a:rPr lang="en-US" smtClean="0"/>
            <a:t>M</a:t>
          </a:r>
          <a:r>
            <a:rPr lang="id-ID" smtClean="0"/>
            <a:t>enerapkan </a:t>
          </a:r>
          <a:r>
            <a:rPr lang="en-US" smtClean="0"/>
            <a:t>pendekatan </a:t>
          </a:r>
          <a:r>
            <a:rPr lang="id-ID" smtClean="0"/>
            <a:t>supervisi klinis dan tindakan reflektif  dengan prinsip berkelanjutan, terstruktur, dan relevan dengan perangkat pembelajaran.  </a:t>
          </a:r>
          <a:endParaRPr lang="id-ID"/>
        </a:p>
      </dgm:t>
    </dgm:pt>
    <dgm:pt modelId="{B6BF195D-74F4-4D47-AF9C-BA4EB5A9F8E3}" type="parTrans" cxnId="{63EF2B69-59BD-4077-99DE-04DC59E5712B}">
      <dgm:prSet/>
      <dgm:spPr/>
      <dgm:t>
        <a:bodyPr/>
        <a:lstStyle/>
        <a:p>
          <a:endParaRPr lang="id-ID"/>
        </a:p>
      </dgm:t>
    </dgm:pt>
    <dgm:pt modelId="{5021D1B4-51EB-4EFB-ABE2-0923D2194789}" type="sibTrans" cxnId="{63EF2B69-59BD-4077-99DE-04DC59E5712B}">
      <dgm:prSet/>
      <dgm:spPr/>
      <dgm:t>
        <a:bodyPr/>
        <a:lstStyle/>
        <a:p>
          <a:endParaRPr lang="id-ID"/>
        </a:p>
      </dgm:t>
    </dgm:pt>
    <dgm:pt modelId="{72D8AE12-67B8-4C43-AD56-4E2846E649BD}" type="pres">
      <dgm:prSet presAssocID="{9CC60E38-2A54-4950-8C3C-FCEB20F768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9BD29EE-023E-4E6B-AB84-BA37601B009D}" type="pres">
      <dgm:prSet presAssocID="{90296B88-E47A-4605-A477-47713278B1CB}" presName="parentLin" presStyleCnt="0"/>
      <dgm:spPr/>
    </dgm:pt>
    <dgm:pt modelId="{C123E698-FF40-4CA0-8D32-78C10B61541D}" type="pres">
      <dgm:prSet presAssocID="{90296B88-E47A-4605-A477-47713278B1CB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0D4CD1CB-4D73-4F2D-8F34-7074F4045712}" type="pres">
      <dgm:prSet presAssocID="{90296B88-E47A-4605-A477-47713278B1C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E968FD-1572-46D2-9488-3EC761438F2B}" type="pres">
      <dgm:prSet presAssocID="{90296B88-E47A-4605-A477-47713278B1CB}" presName="negativeSpace" presStyleCnt="0"/>
      <dgm:spPr/>
    </dgm:pt>
    <dgm:pt modelId="{121BD69C-B6F8-4303-89F9-1EDB493898E0}" type="pres">
      <dgm:prSet presAssocID="{90296B88-E47A-4605-A477-47713278B1C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A53A2B-D84F-4576-81F6-D799EB4236A6}" type="pres">
      <dgm:prSet presAssocID="{1B17D0AF-83E0-43DD-9D43-644F5A603E19}" presName="spaceBetweenRectangles" presStyleCnt="0"/>
      <dgm:spPr/>
    </dgm:pt>
    <dgm:pt modelId="{89875104-A499-405C-9210-801DE28D7D73}" type="pres">
      <dgm:prSet presAssocID="{FE420634-F4BD-4E8F-8F03-BE9542F0B46B}" presName="parentLin" presStyleCnt="0"/>
      <dgm:spPr/>
    </dgm:pt>
    <dgm:pt modelId="{1FADCCA9-B658-4EBC-8FD4-84B7302DD220}" type="pres">
      <dgm:prSet presAssocID="{FE420634-F4BD-4E8F-8F03-BE9542F0B46B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5352DAE-5A9A-4FD6-BCBE-53E4CA920763}" type="pres">
      <dgm:prSet presAssocID="{FE420634-F4BD-4E8F-8F03-BE9542F0B46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98B6EF-96F0-4D8F-AF8B-E83004A4DD71}" type="pres">
      <dgm:prSet presAssocID="{FE420634-F4BD-4E8F-8F03-BE9542F0B46B}" presName="negativeSpace" presStyleCnt="0"/>
      <dgm:spPr/>
    </dgm:pt>
    <dgm:pt modelId="{1825F332-ACE4-495F-8F58-FBCD9CA991EB}" type="pres">
      <dgm:prSet presAssocID="{FE420634-F4BD-4E8F-8F03-BE9542F0B46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27DCD5F-7C3E-462D-8EEF-D5393DE19CE1}" type="presOf" srcId="{FE420634-F4BD-4E8F-8F03-BE9542F0B46B}" destId="{B5352DAE-5A9A-4FD6-BCBE-53E4CA920763}" srcOrd="1" destOrd="0" presId="urn:microsoft.com/office/officeart/2005/8/layout/list1"/>
    <dgm:cxn modelId="{36070B02-0981-407B-9520-3331FF5175CB}" type="presOf" srcId="{BD1B04EF-C608-419B-AF08-DBC0845E7BD3}" destId="{1825F332-ACE4-495F-8F58-FBCD9CA991EB}" srcOrd="0" destOrd="0" presId="urn:microsoft.com/office/officeart/2005/8/layout/list1"/>
    <dgm:cxn modelId="{63EF2B69-59BD-4077-99DE-04DC59E5712B}" srcId="{FE420634-F4BD-4E8F-8F03-BE9542F0B46B}" destId="{BD1B04EF-C608-419B-AF08-DBC0845E7BD3}" srcOrd="0" destOrd="0" parTransId="{B6BF195D-74F4-4D47-AF9C-BA4EB5A9F8E3}" sibTransId="{5021D1B4-51EB-4EFB-ABE2-0923D2194789}"/>
    <dgm:cxn modelId="{48BA7C35-6586-46C7-AA8F-8C7C81DA66A8}" type="presOf" srcId="{FE420634-F4BD-4E8F-8F03-BE9542F0B46B}" destId="{1FADCCA9-B658-4EBC-8FD4-84B7302DD220}" srcOrd="0" destOrd="0" presId="urn:microsoft.com/office/officeart/2005/8/layout/list1"/>
    <dgm:cxn modelId="{C543D321-D4D0-4EC8-9FE2-1BB43999E9C5}" srcId="{9CC60E38-2A54-4950-8C3C-FCEB20F76809}" destId="{90296B88-E47A-4605-A477-47713278B1CB}" srcOrd="0" destOrd="0" parTransId="{D3127323-3282-4FB4-A01C-3C8E0380B4F9}" sibTransId="{1B17D0AF-83E0-43DD-9D43-644F5A603E19}"/>
    <dgm:cxn modelId="{3C288001-B58D-4FF8-8725-63D1989D396B}" srcId="{90296B88-E47A-4605-A477-47713278B1CB}" destId="{3DFBDDAD-FF19-44F9-9EFA-DB78BF11E585}" srcOrd="0" destOrd="0" parTransId="{CCB0A151-E001-47A9-8E6B-BA8D6B655622}" sibTransId="{7E430085-D411-47D3-B309-ED55B2DD39C6}"/>
    <dgm:cxn modelId="{3CD57595-43C4-4957-B94A-CC01CC29ECAA}" srcId="{9CC60E38-2A54-4950-8C3C-FCEB20F76809}" destId="{FE420634-F4BD-4E8F-8F03-BE9542F0B46B}" srcOrd="1" destOrd="0" parTransId="{D64A306C-2138-409A-94C9-FABF6365463D}" sibTransId="{5F43D6F0-8193-4D22-A076-4705AFD8BDD0}"/>
    <dgm:cxn modelId="{DBDA7B00-591A-42CA-90C0-F41A41F29FCD}" type="presOf" srcId="{9CC60E38-2A54-4950-8C3C-FCEB20F76809}" destId="{72D8AE12-67B8-4C43-AD56-4E2846E649BD}" srcOrd="0" destOrd="0" presId="urn:microsoft.com/office/officeart/2005/8/layout/list1"/>
    <dgm:cxn modelId="{495E25BE-D363-4EB5-9DAF-AABE67647758}" type="presOf" srcId="{3DFBDDAD-FF19-44F9-9EFA-DB78BF11E585}" destId="{121BD69C-B6F8-4303-89F9-1EDB493898E0}" srcOrd="0" destOrd="0" presId="urn:microsoft.com/office/officeart/2005/8/layout/list1"/>
    <dgm:cxn modelId="{8A267517-8EBD-4FFE-9263-00B2A7B10267}" type="presOf" srcId="{90296B88-E47A-4605-A477-47713278B1CB}" destId="{C123E698-FF40-4CA0-8D32-78C10B61541D}" srcOrd="0" destOrd="0" presId="urn:microsoft.com/office/officeart/2005/8/layout/list1"/>
    <dgm:cxn modelId="{AEEAD035-F53E-4C64-9D77-E1B4FFB26B12}" type="presOf" srcId="{90296B88-E47A-4605-A477-47713278B1CB}" destId="{0D4CD1CB-4D73-4F2D-8F34-7074F4045712}" srcOrd="1" destOrd="0" presId="urn:microsoft.com/office/officeart/2005/8/layout/list1"/>
    <dgm:cxn modelId="{F08C0303-C0DD-466D-B695-818DFDEB1A14}" type="presParOf" srcId="{72D8AE12-67B8-4C43-AD56-4E2846E649BD}" destId="{79BD29EE-023E-4E6B-AB84-BA37601B009D}" srcOrd="0" destOrd="0" presId="urn:microsoft.com/office/officeart/2005/8/layout/list1"/>
    <dgm:cxn modelId="{7B0421E6-B860-4C61-A56F-379D6D860F57}" type="presParOf" srcId="{79BD29EE-023E-4E6B-AB84-BA37601B009D}" destId="{C123E698-FF40-4CA0-8D32-78C10B61541D}" srcOrd="0" destOrd="0" presId="urn:microsoft.com/office/officeart/2005/8/layout/list1"/>
    <dgm:cxn modelId="{E8E917FD-B682-4DF8-964C-F5B7FB8279AD}" type="presParOf" srcId="{79BD29EE-023E-4E6B-AB84-BA37601B009D}" destId="{0D4CD1CB-4D73-4F2D-8F34-7074F4045712}" srcOrd="1" destOrd="0" presId="urn:microsoft.com/office/officeart/2005/8/layout/list1"/>
    <dgm:cxn modelId="{97964A37-0278-4144-AD15-84130DE87B9F}" type="presParOf" srcId="{72D8AE12-67B8-4C43-AD56-4E2846E649BD}" destId="{EAE968FD-1572-46D2-9488-3EC761438F2B}" srcOrd="1" destOrd="0" presId="urn:microsoft.com/office/officeart/2005/8/layout/list1"/>
    <dgm:cxn modelId="{2147EED1-3597-4E41-ADF7-032C3AE2D5F2}" type="presParOf" srcId="{72D8AE12-67B8-4C43-AD56-4E2846E649BD}" destId="{121BD69C-B6F8-4303-89F9-1EDB493898E0}" srcOrd="2" destOrd="0" presId="urn:microsoft.com/office/officeart/2005/8/layout/list1"/>
    <dgm:cxn modelId="{048144DA-D003-43CC-A8AA-C6BCF56117D3}" type="presParOf" srcId="{72D8AE12-67B8-4C43-AD56-4E2846E649BD}" destId="{A6A53A2B-D84F-4576-81F6-D799EB4236A6}" srcOrd="3" destOrd="0" presId="urn:microsoft.com/office/officeart/2005/8/layout/list1"/>
    <dgm:cxn modelId="{10973E4A-24AA-4667-83BA-C5C8F6AA7C4A}" type="presParOf" srcId="{72D8AE12-67B8-4C43-AD56-4E2846E649BD}" destId="{89875104-A499-405C-9210-801DE28D7D73}" srcOrd="4" destOrd="0" presId="urn:microsoft.com/office/officeart/2005/8/layout/list1"/>
    <dgm:cxn modelId="{4AF4C482-1F7C-448A-99EE-4866742C9FF8}" type="presParOf" srcId="{89875104-A499-405C-9210-801DE28D7D73}" destId="{1FADCCA9-B658-4EBC-8FD4-84B7302DD220}" srcOrd="0" destOrd="0" presId="urn:microsoft.com/office/officeart/2005/8/layout/list1"/>
    <dgm:cxn modelId="{4FF806DD-2C92-43FE-8AB3-E5C1BF677C0B}" type="presParOf" srcId="{89875104-A499-405C-9210-801DE28D7D73}" destId="{B5352DAE-5A9A-4FD6-BCBE-53E4CA920763}" srcOrd="1" destOrd="0" presId="urn:microsoft.com/office/officeart/2005/8/layout/list1"/>
    <dgm:cxn modelId="{8DEAD5AC-CCCA-4ED1-8B88-7AE8D7297E98}" type="presParOf" srcId="{72D8AE12-67B8-4C43-AD56-4E2846E649BD}" destId="{F398B6EF-96F0-4D8F-AF8B-E83004A4DD71}" srcOrd="5" destOrd="0" presId="urn:microsoft.com/office/officeart/2005/8/layout/list1"/>
    <dgm:cxn modelId="{4DA1CE59-B711-4E09-82F0-ADADBFF72AF2}" type="presParOf" srcId="{72D8AE12-67B8-4C43-AD56-4E2846E649BD}" destId="{1825F332-ACE4-495F-8F58-FBCD9CA991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D1D32-3D00-4656-990D-B67AD07CBBC4}">
      <dsp:nvSpPr>
        <dsp:cNvPr id="0" name=""/>
        <dsp:cNvSpPr/>
      </dsp:nvSpPr>
      <dsp:spPr>
        <a:xfrm>
          <a:off x="3352794" y="2459441"/>
          <a:ext cx="2438411" cy="206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Calon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Pendidik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Profesional</a:t>
          </a:r>
          <a:endParaRPr lang="id-ID" sz="2900" kern="1200" dirty="0"/>
        </a:p>
      </dsp:txBody>
      <dsp:txXfrm>
        <a:off x="3709891" y="2762035"/>
        <a:ext cx="1724217" cy="1461052"/>
      </dsp:txXfrm>
    </dsp:sp>
    <dsp:sp modelId="{DCE7F65A-89E8-46C2-AD04-306E228F2F46}">
      <dsp:nvSpPr>
        <dsp:cNvPr id="0" name=""/>
        <dsp:cNvSpPr/>
      </dsp:nvSpPr>
      <dsp:spPr>
        <a:xfrm rot="12900000">
          <a:off x="2221182" y="2068107"/>
          <a:ext cx="1473978" cy="5888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BAA90E-414D-45A0-ACBC-692DB90CAF05}">
      <dsp:nvSpPr>
        <dsp:cNvPr id="0" name=""/>
        <dsp:cNvSpPr/>
      </dsp:nvSpPr>
      <dsp:spPr>
        <a:xfrm>
          <a:off x="1373001" y="1154656"/>
          <a:ext cx="1962928" cy="1570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ALIHE</a:t>
          </a:r>
          <a:endParaRPr lang="id-ID" sz="3200" kern="1200" dirty="0"/>
        </a:p>
      </dsp:txBody>
      <dsp:txXfrm>
        <a:off x="1418995" y="1200650"/>
        <a:ext cx="1870940" cy="1478354"/>
      </dsp:txXfrm>
    </dsp:sp>
    <dsp:sp modelId="{C7DD7F88-7483-43B9-A313-88373C6CFAFF}">
      <dsp:nvSpPr>
        <dsp:cNvPr id="0" name=""/>
        <dsp:cNvSpPr/>
      </dsp:nvSpPr>
      <dsp:spPr>
        <a:xfrm rot="16200000">
          <a:off x="3781040" y="1281973"/>
          <a:ext cx="1581919" cy="5888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7E6DE-A514-4976-B141-BD73CF324FFB}">
      <dsp:nvSpPr>
        <dsp:cNvPr id="0" name=""/>
        <dsp:cNvSpPr/>
      </dsp:nvSpPr>
      <dsp:spPr>
        <a:xfrm>
          <a:off x="3590535" y="280"/>
          <a:ext cx="1962928" cy="1570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zh-CN" sz="3200" i="1" kern="1200" dirty="0" smtClean="0">
              <a:latin typeface="Calibri" pitchFamily="34" charset="0"/>
              <a:ea typeface="Arial Unicode MS" pitchFamily="34" charset="-128"/>
              <a:cs typeface="Calibri" pitchFamily="34" charset="0"/>
            </a:rPr>
            <a:t>trickle down effect</a:t>
          </a:r>
          <a:endParaRPr lang="id-ID" sz="3200" kern="1200" dirty="0"/>
        </a:p>
      </dsp:txBody>
      <dsp:txXfrm>
        <a:off x="3636529" y="46274"/>
        <a:ext cx="1870940" cy="1478354"/>
      </dsp:txXfrm>
    </dsp:sp>
    <dsp:sp modelId="{90548415-48F7-4498-A2DB-3ECFBC875B25}">
      <dsp:nvSpPr>
        <dsp:cNvPr id="0" name=""/>
        <dsp:cNvSpPr/>
      </dsp:nvSpPr>
      <dsp:spPr>
        <a:xfrm rot="19500000">
          <a:off x="5448839" y="2068107"/>
          <a:ext cx="1473978" cy="5888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3A41E-62C2-46DB-A2AE-39D77DBDBA93}">
      <dsp:nvSpPr>
        <dsp:cNvPr id="0" name=""/>
        <dsp:cNvSpPr/>
      </dsp:nvSpPr>
      <dsp:spPr>
        <a:xfrm>
          <a:off x="5808070" y="1154656"/>
          <a:ext cx="1962928" cy="1570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i="1" kern="1200" dirty="0" smtClean="0"/>
            <a:t>early exposure</a:t>
          </a:r>
          <a:r>
            <a:rPr lang="en-US" sz="3200" i="1" kern="1200" dirty="0" smtClean="0"/>
            <a:t> </a:t>
          </a:r>
          <a:endParaRPr lang="id-ID" sz="3200" kern="1200" dirty="0"/>
        </a:p>
      </dsp:txBody>
      <dsp:txXfrm>
        <a:off x="5854064" y="1200650"/>
        <a:ext cx="1870940" cy="14783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2DD6B-DE9B-4505-97CD-CB50CA8AC06C}">
      <dsp:nvSpPr>
        <dsp:cNvPr id="0" name=""/>
        <dsp:cNvSpPr/>
      </dsp:nvSpPr>
      <dsp:spPr>
        <a:xfrm>
          <a:off x="191" y="129356"/>
          <a:ext cx="2393486" cy="2202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Kampus</a:t>
          </a:r>
          <a:endParaRPr lang="en-US" sz="2800" kern="1200" dirty="0"/>
        </a:p>
      </dsp:txBody>
      <dsp:txXfrm>
        <a:off x="350709" y="451964"/>
        <a:ext cx="1692450" cy="1557687"/>
      </dsp:txXfrm>
    </dsp:sp>
    <dsp:sp modelId="{C8414EAA-2AFA-4DD1-8C4D-7B84127C1A64}">
      <dsp:nvSpPr>
        <dsp:cNvPr id="0" name=""/>
        <dsp:cNvSpPr/>
      </dsp:nvSpPr>
      <dsp:spPr>
        <a:xfrm>
          <a:off x="851999" y="2428842"/>
          <a:ext cx="689871" cy="68987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943441" y="2692649"/>
        <a:ext cx="506987" cy="162257"/>
      </dsp:txXfrm>
    </dsp:sp>
    <dsp:sp modelId="{522CEDA6-3CFD-4430-8776-02FE9E7470D4}">
      <dsp:nvSpPr>
        <dsp:cNvPr id="0" name=""/>
        <dsp:cNvSpPr/>
      </dsp:nvSpPr>
      <dsp:spPr>
        <a:xfrm>
          <a:off x="312251" y="3215296"/>
          <a:ext cx="1769366" cy="177662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Sekolah</a:t>
          </a:r>
          <a:endParaRPr lang="en-US" sz="2900" kern="1200" dirty="0"/>
        </a:p>
      </dsp:txBody>
      <dsp:txXfrm>
        <a:off x="571369" y="3475476"/>
        <a:ext cx="1251130" cy="1256262"/>
      </dsp:txXfrm>
    </dsp:sp>
    <dsp:sp modelId="{B0C100CE-2463-42D8-A7CC-8427B1901964}">
      <dsp:nvSpPr>
        <dsp:cNvPr id="0" name=""/>
        <dsp:cNvSpPr/>
      </dsp:nvSpPr>
      <dsp:spPr>
        <a:xfrm>
          <a:off x="2347620" y="1932038"/>
          <a:ext cx="827384" cy="125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47620" y="2183477"/>
        <a:ext cx="579169" cy="754319"/>
      </dsp:txXfrm>
    </dsp:sp>
    <dsp:sp modelId="{19A56382-E4BA-4105-8C82-2E618F12B27A}">
      <dsp:nvSpPr>
        <dsp:cNvPr id="0" name=""/>
        <dsp:cNvSpPr/>
      </dsp:nvSpPr>
      <dsp:spPr>
        <a:xfrm>
          <a:off x="3107531" y="1371203"/>
          <a:ext cx="2378868" cy="237886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Calon</a:t>
          </a:r>
          <a:r>
            <a:rPr lang="en-US" sz="2700" kern="1200" dirty="0" smtClean="0"/>
            <a:t> Guru </a:t>
          </a:r>
          <a:r>
            <a:rPr lang="en-US" sz="2700" kern="1200" dirty="0" err="1" smtClean="0"/>
            <a:t>Profesional</a:t>
          </a:r>
          <a:endParaRPr lang="en-US" sz="2700" kern="1200" dirty="0"/>
        </a:p>
      </dsp:txBody>
      <dsp:txXfrm>
        <a:off x="3455908" y="1719580"/>
        <a:ext cx="1682114" cy="1682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99402-58A3-4B9F-BFFE-9826AAFFC4EB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E760-0084-4962-B46D-4AE6115B6D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78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0CAEE-25B1-4BBF-B70B-D6D60A68D599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2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41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9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37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26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1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425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21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40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69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01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6C42-3AB4-4D4A-808B-F234B7DBD45E}" type="datetimeFigureOut">
              <a:rPr lang="id-ID" smtClean="0"/>
              <a:t>18/05/2014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6699-863E-4964-92B8-0D52076846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9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85057"/>
            <a:ext cx="9144000" cy="2387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MAGANG DAN PPL SEBAGAI PENYIAPAN PENDIDIK PROFESIONAL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68" y="4724400"/>
            <a:ext cx="8379732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Totok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Bintoro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M.Pd</a:t>
            </a:r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Tim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Pengembang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Program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Maju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Bersama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Mencerdaskan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Indonesia 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Direktorat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Pendidik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Dan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Tenaga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Kependidikan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Direktorat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Jenderal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Pendidikan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Tinggi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Kemdikbud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, 2014</a:t>
            </a:r>
            <a:endParaRPr lang="id-ID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Logo Depdiknas"/>
          <p:cNvPicPr>
            <a:picLocks noChangeArrowheads="1"/>
          </p:cNvPicPr>
          <p:nvPr/>
        </p:nvPicPr>
        <p:blipFill>
          <a:blip r:embed="rId2"/>
          <a:srcRect t="-798"/>
          <a:stretch>
            <a:fillRect/>
          </a:stretch>
        </p:blipFill>
        <p:spPr bwMode="auto">
          <a:xfrm>
            <a:off x="3962400" y="685800"/>
            <a:ext cx="111304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1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" y="1478283"/>
            <a:ext cx="8015288" cy="516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163374" y="5984570"/>
            <a:ext cx="2087904" cy="72103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/>
              <a:t>ALIHE</a:t>
            </a:r>
          </a:p>
        </p:txBody>
      </p:sp>
      <p:cxnSp>
        <p:nvCxnSpPr>
          <p:cNvPr id="4" name="Shape 3"/>
          <p:cNvCxnSpPr>
            <a:stCxn id="3" idx="6"/>
            <a:endCxn id="5" idx="4"/>
          </p:cNvCxnSpPr>
          <p:nvPr/>
        </p:nvCxnSpPr>
        <p:spPr>
          <a:xfrm flipV="1">
            <a:off x="6251279" y="1981200"/>
            <a:ext cx="1847431" cy="436388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47727" y="1424928"/>
            <a:ext cx="1701964" cy="5562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ALIS/PAIKEM</a:t>
            </a:r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1477647" y="428538"/>
            <a:ext cx="6154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2400" b="1" dirty="0">
                <a:latin typeface="Calibri" pitchFamily="34" charset="0"/>
                <a:cs typeface="Calibri" pitchFamily="34" charset="0"/>
              </a:rPr>
              <a:t>MODEL KURIKULUM LPTK BERLAPIS </a:t>
            </a:r>
          </a:p>
          <a:p>
            <a:pPr algn="ctr"/>
            <a:r>
              <a:rPr lang="id-ID" sz="2400" b="1" dirty="0">
                <a:latin typeface="Calibri" pitchFamily="34" charset="0"/>
                <a:cs typeface="Calibri" pitchFamily="34" charset="0"/>
              </a:rPr>
              <a:t>(PPG 1 ATAU 2 SEMESTER) </a:t>
            </a:r>
          </a:p>
          <a:p>
            <a:pPr algn="ctr"/>
            <a:r>
              <a:rPr lang="id-ID" sz="2400" b="1" dirty="0">
                <a:latin typeface="Calibri" pitchFamily="34" charset="0"/>
                <a:cs typeface="Calibri" pitchFamily="34" charset="0"/>
              </a:rPr>
              <a:t>DISERTAI SM-3T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17170" y="-26988"/>
            <a:ext cx="9144000" cy="369888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Shape 7"/>
          <p:cNvCxnSpPr/>
          <p:nvPr/>
        </p:nvCxnSpPr>
        <p:spPr>
          <a:xfrm rot="16200000" flipV="1">
            <a:off x="3784124" y="3874932"/>
            <a:ext cx="3213102" cy="107156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endCxn id="5" idx="2"/>
          </p:cNvCxnSpPr>
          <p:nvPr/>
        </p:nvCxnSpPr>
        <p:spPr>
          <a:xfrm flipV="1">
            <a:off x="5554981" y="1703064"/>
            <a:ext cx="1692746" cy="110109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41018" y="4486275"/>
            <a:ext cx="2857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8212455" y="5286375"/>
            <a:ext cx="2857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 rot="5400000">
            <a:off x="4262835" y="4225529"/>
            <a:ext cx="1934210" cy="750094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 Light" pitchFamily="34" charset="0"/>
              </a:rPr>
              <a:t>METODIK KHUSUS</a:t>
            </a:r>
          </a:p>
        </p:txBody>
      </p:sp>
    </p:spTree>
    <p:extLst>
      <p:ext uri="{BB962C8B-B14F-4D97-AF65-F5344CB8AC3E}">
        <p14:creationId xmlns:p14="http://schemas.microsoft.com/office/powerpoint/2010/main" val="33771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1456" y="-584775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d-ID" altLang="zh-C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Implementasi</a:t>
            </a:r>
            <a:r>
              <a:rPr lang="en-US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dalam</a:t>
            </a:r>
            <a:r>
              <a:rPr lang="en-US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Pembelajaran</a:t>
            </a:r>
            <a:r>
              <a:rPr lang="en-US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br>
              <a:rPr lang="en-US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altLang="zh-CN" sz="400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trickle down effect</a:t>
            </a:r>
            <a:endParaRPr lang="id-ID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700808"/>
            <a:ext cx="8364589" cy="4351338"/>
          </a:xfrm>
        </p:spPr>
        <p:txBody>
          <a:bodyPr>
            <a:noAutofit/>
          </a:bodyPr>
          <a:lstStyle/>
          <a:p>
            <a:pPr marL="361950" indent="-361950" algn="just">
              <a:spcBef>
                <a:spcPct val="0"/>
              </a:spcBef>
            </a:pPr>
            <a:r>
              <a:rPr lang="id-ID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Pembelajaran oleh dosen (LPTK) akan mempunyai dampak yang tersebarluaskan </a:t>
            </a:r>
            <a:r>
              <a:rPr lang="id-ID" altLang="zh-CN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(trickle down effect)</a:t>
            </a:r>
            <a:endParaRPr lang="en-US" altLang="zh-CN" i="1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id-ID" altLang="zh-CN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marL="361950" indent="-361950" algn="just">
              <a:spcBef>
                <a:spcPct val="0"/>
              </a:spcBef>
            </a:pPr>
            <a:r>
              <a:rPr lang="id-ID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Tugas dosen menjadi sangat strategis, di samping </a:t>
            </a:r>
            <a:r>
              <a:rPr lang="en-US" altLang="zh-CN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mendidik</a:t>
            </a:r>
            <a:r>
              <a:rPr lang="en-US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en-US" altLang="zh-CN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mengajar</a:t>
            </a:r>
            <a:r>
              <a:rPr lang="en-US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id-ID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menggali potensi mahasiswa</a:t>
            </a:r>
            <a:r>
              <a:rPr lang="en-US" altLang="zh-CN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</a:t>
            </a:r>
            <a:r>
              <a:rPr lang="id-ID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ia pun bertindak </a:t>
            </a:r>
            <a:r>
              <a:rPr lang="id-ID" altLang="zh-CN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sebagai model rujukan bagi calon guru </a:t>
            </a:r>
            <a:r>
              <a:rPr lang="id-ID" altLang="zh-CN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masa kini dan masa depan, agar diperoleh keluaran yang kompeten dan profesional.</a:t>
            </a:r>
            <a:endParaRPr lang="en-US" altLang="zh-CN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361950" indent="-361950" algn="just">
              <a:spcBef>
                <a:spcPct val="0"/>
              </a:spcBef>
            </a:pPr>
            <a:endParaRPr lang="id-ID" altLang="zh-CN" sz="4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86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07658" cy="46011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4200" i="1" dirty="0" smtClean="0"/>
              <a:t>early exposure</a:t>
            </a:r>
            <a:r>
              <a:rPr lang="en-US" sz="4200" i="1" dirty="0" smtClean="0"/>
              <a:t> </a:t>
            </a:r>
            <a:r>
              <a:rPr lang="en-US" sz="4200" dirty="0" smtClean="0"/>
              <a:t>= </a:t>
            </a:r>
            <a:r>
              <a:rPr lang="en-US" sz="4200" dirty="0" err="1" smtClean="0">
                <a:solidFill>
                  <a:srgbClr val="FF0000"/>
                </a:solidFill>
              </a:rPr>
              <a:t>Magang</a:t>
            </a:r>
            <a:endParaRPr lang="en-US" sz="4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48471"/>
              </p:ext>
            </p:extLst>
          </p:nvPr>
        </p:nvGraphicFramePr>
        <p:xfrm>
          <a:off x="2901554" y="863601"/>
          <a:ext cx="5486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2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 descr="21.jpg"/>
          <p:cNvPicPr>
            <a:picLocks noChangeAspect="1"/>
          </p:cNvPicPr>
          <p:nvPr/>
        </p:nvPicPr>
        <p:blipFill>
          <a:blip r:embed="rId2"/>
          <a:srcRect l="1813" t="7545" r="60709" b="2316"/>
          <a:stretch>
            <a:fillRect/>
          </a:stretch>
        </p:blipFill>
        <p:spPr bwMode="auto">
          <a:xfrm>
            <a:off x="35496" y="0"/>
            <a:ext cx="1368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-26988"/>
            <a:ext cx="6858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547665" y="1052736"/>
            <a:ext cx="7560839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300" b="1" dirty="0">
                <a:solidFill>
                  <a:srgbClr val="0070C0"/>
                </a:solidFill>
              </a:rPr>
              <a:t>Magang 1</a:t>
            </a:r>
            <a:r>
              <a:rPr lang="id-ID" sz="2300" b="1" dirty="0"/>
              <a:t> </a:t>
            </a:r>
            <a:r>
              <a:rPr lang="id-ID" sz="2300" dirty="0"/>
              <a:t>bertujuan membangun landasan jatidiri pendidik</a:t>
            </a:r>
            <a:r>
              <a:rPr lang="en-US" sz="2300" dirty="0"/>
              <a:t> 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id-ID" sz="2300" dirty="0"/>
              <a:t>memantapkan kompetensi akademik kependidikan</a:t>
            </a:r>
            <a:r>
              <a:rPr lang="en-US" sz="2300" dirty="0"/>
              <a:t>.</a:t>
            </a:r>
          </a:p>
          <a:p>
            <a:pPr>
              <a:defRPr/>
            </a:pPr>
            <a:endParaRPr lang="en-US" sz="2300" dirty="0"/>
          </a:p>
          <a:p>
            <a:pPr>
              <a:defRPr/>
            </a:pPr>
            <a:r>
              <a:rPr lang="id-ID" sz="2300" b="1" dirty="0">
                <a:solidFill>
                  <a:srgbClr val="0070C0"/>
                </a:solidFill>
              </a:rPr>
              <a:t>Magang </a:t>
            </a:r>
            <a:r>
              <a:rPr lang="en-US" sz="2300" b="1" dirty="0">
                <a:solidFill>
                  <a:srgbClr val="0070C0"/>
                </a:solidFill>
              </a:rPr>
              <a:t>2</a:t>
            </a:r>
            <a:r>
              <a:rPr lang="id-ID" sz="2300" dirty="0"/>
              <a:t> bertujuan memantapkan kompetensi akademik kependidikan dan kaitannya dengan kompetensi akademik bidang studi 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memantapkan</a:t>
            </a:r>
            <a:r>
              <a:rPr lang="en-US" sz="2300" dirty="0"/>
              <a:t> </a:t>
            </a:r>
            <a:r>
              <a:rPr lang="en-US" sz="2300" dirty="0" err="1"/>
              <a:t>kemampuan</a:t>
            </a:r>
            <a:r>
              <a:rPr lang="en-US" sz="2300" dirty="0"/>
              <a:t> </a:t>
            </a:r>
            <a:r>
              <a:rPr lang="en-US" sz="2300" dirty="0" err="1"/>
              <a:t>awal</a:t>
            </a:r>
            <a:r>
              <a:rPr lang="en-US" sz="2300" dirty="0"/>
              <a:t> </a:t>
            </a:r>
            <a:r>
              <a:rPr lang="en-US" sz="2300" dirty="0" err="1"/>
              <a:t>calon</a:t>
            </a:r>
            <a:r>
              <a:rPr lang="en-US" sz="2300" dirty="0"/>
              <a:t> guru </a:t>
            </a:r>
            <a:r>
              <a:rPr lang="en-US" sz="2300" dirty="0" err="1"/>
              <a:t>mengembangkan</a:t>
            </a:r>
            <a:r>
              <a:rPr lang="en-US" sz="2300" dirty="0"/>
              <a:t> </a:t>
            </a:r>
            <a:r>
              <a:rPr lang="en-US" sz="2300" dirty="0" err="1"/>
              <a:t>perangkat</a:t>
            </a:r>
            <a:r>
              <a:rPr lang="en-US" sz="2300" dirty="0"/>
              <a:t> </a:t>
            </a:r>
            <a:r>
              <a:rPr lang="en-US" sz="2300" dirty="0" err="1"/>
              <a:t>pembelajaran</a:t>
            </a:r>
            <a:r>
              <a:rPr lang="en-US" sz="2300" dirty="0"/>
              <a:t>.</a:t>
            </a:r>
          </a:p>
          <a:p>
            <a:pPr>
              <a:defRPr/>
            </a:pPr>
            <a:endParaRPr lang="en-US" sz="2300" dirty="0"/>
          </a:p>
          <a:p>
            <a:pPr>
              <a:defRPr/>
            </a:pPr>
            <a:r>
              <a:rPr lang="id-ID" sz="2300" b="1" dirty="0">
                <a:solidFill>
                  <a:srgbClr val="0070C0"/>
                </a:solidFill>
              </a:rPr>
              <a:t>Magang </a:t>
            </a:r>
            <a:r>
              <a:rPr lang="en-US" sz="2300" b="1" dirty="0">
                <a:solidFill>
                  <a:srgbClr val="0070C0"/>
                </a:solidFill>
              </a:rPr>
              <a:t>3</a:t>
            </a:r>
            <a:r>
              <a:rPr lang="id-ID" sz="2300" dirty="0"/>
              <a:t> bertujuan untuk memberikan pengalaman awal kepada calon guru dalam mengimplementasikan penguasaan akademik kependidikan dan akademik bidang keahlian, melalui mengajar terbimbinmg oleh guru Pamong (bisa sebagai asisten guru) tetapi bukan PPL  </a:t>
            </a:r>
            <a:endParaRPr lang="en-US" sz="2300" dirty="0"/>
          </a:p>
          <a:p>
            <a:pPr>
              <a:defRPr/>
            </a:pPr>
            <a:endParaRPr lang="en-US" sz="2300" dirty="0"/>
          </a:p>
        </p:txBody>
      </p:sp>
      <p:sp>
        <p:nvSpPr>
          <p:cNvPr id="5" name="Rounded Rectangle 4"/>
          <p:cNvSpPr/>
          <p:nvPr/>
        </p:nvSpPr>
        <p:spPr>
          <a:xfrm>
            <a:off x="1403648" y="332656"/>
            <a:ext cx="7272808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SUBSTANSI TIAP TAHAPAN </a:t>
            </a:r>
            <a:r>
              <a:rPr lang="en-US" sz="3200" b="1" dirty="0">
                <a:solidFill>
                  <a:srgbClr val="0070C0"/>
                </a:solidFill>
              </a:rPr>
              <a:t>MAGANG</a:t>
            </a:r>
          </a:p>
        </p:txBody>
      </p:sp>
    </p:spTree>
    <p:extLst>
      <p:ext uri="{BB962C8B-B14F-4D97-AF65-F5344CB8AC3E}">
        <p14:creationId xmlns:p14="http://schemas.microsoft.com/office/powerpoint/2010/main" val="32113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492896"/>
            <a:ext cx="2232248" cy="1512168"/>
          </a:xfrm>
          <a:solidFill>
            <a:srgbClr val="00CC00"/>
          </a:solidFill>
        </p:spPr>
        <p:txBody>
          <a:bodyPr>
            <a:normAutofit/>
          </a:bodyPr>
          <a:lstStyle/>
          <a:p>
            <a:pPr lvl="0"/>
            <a:r>
              <a:rPr lang="id-ID" sz="4300" dirty="0"/>
              <a:t>Magang 1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332656"/>
            <a:ext cx="6480720" cy="5982331"/>
          </a:xfrm>
        </p:spPr>
        <p:txBody>
          <a:bodyPr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600" b="1" dirty="0"/>
              <a:t>B</a:t>
            </a:r>
            <a:r>
              <a:rPr lang="id-ID" sz="2600" b="1" dirty="0" smtClean="0"/>
              <a:t>ertujuan </a:t>
            </a:r>
            <a:r>
              <a:rPr lang="id-ID" sz="2600" b="1" dirty="0"/>
              <a:t>membangun landasan jatidiri pendidik  dan memantapkan kompetensi akademik kependidikan melalui</a:t>
            </a:r>
            <a:r>
              <a:rPr lang="id-ID" sz="2600" b="1" dirty="0" smtClean="0"/>
              <a:t>:</a:t>
            </a:r>
            <a:endParaRPr lang="en-US" sz="2600" b="1" dirty="0" smtClean="0"/>
          </a:p>
          <a:p>
            <a:pPr marL="457200" lvl="1" indent="-457200"/>
            <a:r>
              <a:rPr lang="id-ID" sz="2600" dirty="0" smtClean="0"/>
              <a:t>Pengamatan </a:t>
            </a:r>
            <a:r>
              <a:rPr lang="id-ID" sz="2600" dirty="0"/>
              <a:t>langsung  kultur sekolah.</a:t>
            </a:r>
            <a:endParaRPr lang="en-US" sz="2600" dirty="0"/>
          </a:p>
          <a:p>
            <a:pPr marL="457200" lvl="1" indent="-457200"/>
            <a:r>
              <a:rPr lang="id-ID" sz="2600" dirty="0"/>
              <a:t>Pengamatan untuk membangun kompetensi dasar Pedagogik, Kepribadian, dan Sosial.</a:t>
            </a:r>
            <a:endParaRPr lang="en-US" sz="2600" dirty="0"/>
          </a:p>
          <a:p>
            <a:pPr marL="457200" lvl="1" indent="-457200"/>
            <a:r>
              <a:rPr lang="id-ID" sz="2600" dirty="0"/>
              <a:t>Pengamatan untuk memperkuat pemahaman peserta didik.</a:t>
            </a:r>
            <a:endParaRPr lang="en-US" sz="2600" dirty="0"/>
          </a:p>
          <a:p>
            <a:pPr marL="457200" lvl="1" indent="-457200"/>
            <a:r>
              <a:rPr lang="id-ID" sz="2600" dirty="0"/>
              <a:t>Pengamatan langsung proses pembelajaran di kelas.</a:t>
            </a:r>
            <a:endParaRPr lang="en-US" sz="2600" dirty="0"/>
          </a:p>
          <a:p>
            <a:pPr marL="457200" lvl="1" indent="-457200"/>
            <a:r>
              <a:rPr lang="id-ID" sz="2600" dirty="0"/>
              <a:t>Refleksi hasil pengamatan proses pembelajaran.</a:t>
            </a:r>
            <a:endParaRPr lang="en-US" sz="2600" dirty="0"/>
          </a:p>
          <a:p>
            <a:r>
              <a:rPr lang="id-ID" sz="2600" i="1" dirty="0">
                <a:solidFill>
                  <a:srgbClr val="FF0000"/>
                </a:solidFill>
              </a:rPr>
              <a:t>Magang 1 diberikan bobot setara dengan 1 sks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8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256" y="289175"/>
            <a:ext cx="7020272" cy="5228057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id-ID" sz="2600" b="1" dirty="0" smtClean="0"/>
              <a:t>bertujuan </a:t>
            </a:r>
            <a:r>
              <a:rPr lang="id-ID" sz="2600" b="1" dirty="0"/>
              <a:t>memantapkan kompetensi akademik kependidikan dan kaitannya dengan kompetensi akademik bidang studi  dan memantapkan kemampuan awal calon guru mengembangkan perangkat pembelajaran  melalui</a:t>
            </a:r>
            <a:r>
              <a:rPr lang="id-ID" sz="2600" b="1" dirty="0" smtClean="0"/>
              <a:t>:</a:t>
            </a:r>
            <a:endParaRPr lang="en-US" sz="2600" b="1" dirty="0"/>
          </a:p>
          <a:p>
            <a:pPr lvl="0">
              <a:spcBef>
                <a:spcPts val="600"/>
              </a:spcBef>
            </a:pPr>
            <a:r>
              <a:rPr lang="id-ID" sz="2600" dirty="0" smtClean="0"/>
              <a:t>Menelaah </a:t>
            </a:r>
            <a:r>
              <a:rPr lang="id-ID" sz="2600" dirty="0"/>
              <a:t>kurikulum dan perangkat pembelajaran yang digunakan guru.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id-ID" sz="2600" dirty="0"/>
              <a:t>Menelaah strategi pembelajaran. 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id-ID" sz="2600" dirty="0"/>
              <a:t>Menelaah sistem evaluasi. 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id-ID" sz="2600" dirty="0"/>
              <a:t>Merancang RPP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id-ID" sz="2600" dirty="0"/>
              <a:t>Mengembangkan media pembelajaran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id-ID" sz="2600" dirty="0"/>
              <a:t>Mengembangkan bahan ajar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id-ID" sz="2600" dirty="0"/>
              <a:t>Mengembangkan perangkat evaluasi. 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id-ID" sz="2600" i="1" dirty="0">
                <a:solidFill>
                  <a:srgbClr val="FF0000"/>
                </a:solidFill>
              </a:rPr>
              <a:t>Magang 2 diberikan bobot setara dengan 1 sks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2492896"/>
            <a:ext cx="2232248" cy="1512168"/>
          </a:xfrm>
          <a:prstGeom prst="rect">
            <a:avLst/>
          </a:prstGeom>
          <a:solidFill>
            <a:srgbClr val="00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300" dirty="0" smtClean="0"/>
              <a:t>Magang </a:t>
            </a:r>
            <a:r>
              <a:rPr lang="en-US" sz="4300" dirty="0" smtClean="0"/>
              <a:t>2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386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445814"/>
            <a:ext cx="6876256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d-ID" sz="2600" b="1" dirty="0" smtClean="0"/>
              <a:t>Hasil magang 2</a:t>
            </a:r>
            <a:r>
              <a:rPr lang="id-ID" sz="2600" dirty="0" smtClean="0"/>
              <a:t> selanjutnya digunakan untuk menyiapkan kemampuan awal proses pembelajaran dengan merasakan langsung mengajar pada bidang-bidang tertentu dalam waktu yang terbatas dengan menjadi </a:t>
            </a:r>
            <a:r>
              <a:rPr lang="id-ID" sz="2600" b="1" dirty="0" smtClean="0">
                <a:solidFill>
                  <a:srgbClr val="FF0000"/>
                </a:solidFill>
              </a:rPr>
              <a:t>“asisten guru”</a:t>
            </a:r>
            <a:r>
              <a:rPr lang="id-ID" sz="2600" dirty="0" smtClean="0"/>
              <a:t>, seperti:</a:t>
            </a:r>
            <a:endParaRPr lang="en-US" sz="2600" dirty="0" smtClean="0"/>
          </a:p>
          <a:p>
            <a:pPr lvl="0"/>
            <a:r>
              <a:rPr lang="id-ID" sz="2600" dirty="0" smtClean="0"/>
              <a:t>mencoba </a:t>
            </a:r>
            <a:r>
              <a:rPr lang="id-ID" sz="2600" dirty="0"/>
              <a:t>mengajar dengan bimbingan melekat guru dan dosen pembimbing, dengan tujuan merasakan langsung proses pembelajaran, pemantapan jati diri pendidik, bukan untuk keterampilan pembelajaran, bukan PPL</a:t>
            </a:r>
            <a:endParaRPr lang="en-US" sz="2600" dirty="0"/>
          </a:p>
          <a:p>
            <a:pPr lvl="0"/>
            <a:r>
              <a:rPr lang="id-ID" sz="2600" dirty="0"/>
              <a:t>Melaksanakan tugas-tugas pendampingan peserta didik dan kegiatan ekstra kurikuler </a:t>
            </a:r>
            <a:endParaRPr lang="en-US" sz="2600" dirty="0"/>
          </a:p>
          <a:p>
            <a:r>
              <a:rPr lang="id-ID" sz="2600" i="1" dirty="0">
                <a:solidFill>
                  <a:srgbClr val="FF0000"/>
                </a:solidFill>
              </a:rPr>
              <a:t>Magang 3 diberikan bobot setara dengan 2 sks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2492896"/>
            <a:ext cx="2232248" cy="1512168"/>
          </a:xfrm>
          <a:prstGeom prst="rect">
            <a:avLst/>
          </a:prstGeom>
          <a:solidFill>
            <a:srgbClr val="00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300" dirty="0" smtClean="0"/>
              <a:t>Magang </a:t>
            </a:r>
            <a:r>
              <a:rPr lang="en-US" sz="4300" dirty="0" smtClean="0"/>
              <a:t>3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8235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Magang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/>
              <a:t>Turunan</a:t>
            </a:r>
            <a:r>
              <a:rPr lang="en-US" sz="3200" dirty="0" smtClean="0"/>
              <a:t> </a:t>
            </a:r>
            <a:r>
              <a:rPr lang="en-US" sz="3200" dirty="0" err="1"/>
              <a:t>dari</a:t>
            </a:r>
            <a:r>
              <a:rPr lang="en-US" sz="3200" dirty="0"/>
              <a:t> PLO (</a:t>
            </a:r>
            <a:r>
              <a:rPr lang="en-US" sz="3200" dirty="0" err="1"/>
              <a:t>Capaian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smtClean="0"/>
              <a:t>Prodi):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48" y="1700808"/>
            <a:ext cx="7886700" cy="4351338"/>
          </a:xfrm>
        </p:spPr>
        <p:txBody>
          <a:bodyPr>
            <a:normAutofit fontScale="92500"/>
          </a:bodyPr>
          <a:lstStyle/>
          <a:p>
            <a:pPr lvl="0"/>
            <a:r>
              <a:rPr lang="id-ID" sz="3200" dirty="0" smtClean="0"/>
              <a:t>Memiliki </a:t>
            </a:r>
            <a:r>
              <a:rPr lang="id-ID" sz="3200" dirty="0"/>
              <a:t>jiwa dan karakter pendidik yang kuat</a:t>
            </a:r>
            <a:endParaRPr lang="en-US" sz="3200" dirty="0"/>
          </a:p>
          <a:p>
            <a:pPr lvl="0"/>
            <a:r>
              <a:rPr lang="id-ID" sz="3200" dirty="0"/>
              <a:t>Menguasaai keilmuan dasar pendidikan</a:t>
            </a:r>
            <a:endParaRPr lang="en-US" sz="3200" dirty="0"/>
          </a:p>
          <a:p>
            <a:pPr lvl="0"/>
            <a:r>
              <a:rPr lang="id-ID" sz="3200" dirty="0"/>
              <a:t>Memiliki kompetensi dasar pengembangan kurikulum</a:t>
            </a:r>
            <a:endParaRPr lang="en-US" sz="3200" dirty="0"/>
          </a:p>
          <a:p>
            <a:pPr lvl="0"/>
            <a:r>
              <a:rPr lang="id-ID" sz="3200" dirty="0"/>
              <a:t>Memiliki kompetensi dasar merencanakan pembelajaran</a:t>
            </a:r>
            <a:endParaRPr lang="en-US" sz="3200" dirty="0"/>
          </a:p>
          <a:p>
            <a:pPr lvl="0"/>
            <a:r>
              <a:rPr lang="id-ID" sz="3200" dirty="0"/>
              <a:t>Mampu menerapkan prinsip-prinsip dasar pembelajaran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66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86181"/>
              </p:ext>
            </p:extLst>
          </p:nvPr>
        </p:nvGraphicFramePr>
        <p:xfrm>
          <a:off x="107504" y="764704"/>
          <a:ext cx="8928991" cy="557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191"/>
                <a:gridCol w="1220480"/>
                <a:gridCol w="1144200"/>
                <a:gridCol w="1173212"/>
                <a:gridCol w="1038908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CAPAIAN PEMBELAJARAN PERKULIAHAN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(CLO)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TEORI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(</a:t>
                      </a:r>
                      <a:r>
                        <a:rPr lang="id-ID" sz="1200" dirty="0" smtClean="0">
                          <a:effectLst/>
                        </a:rPr>
                        <a:t>DEK</a:t>
                      </a:r>
                      <a:r>
                        <a:rPr lang="en-US" sz="1200" dirty="0" smtClean="0">
                          <a:effectLst/>
                        </a:rPr>
                        <a:t>LARATIF)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PRAKTIK </a:t>
                      </a:r>
                      <a:r>
                        <a:rPr lang="id-ID" sz="1200" dirty="0" smtClean="0">
                          <a:effectLst/>
                        </a:rPr>
                        <a:t>(PROS</a:t>
                      </a:r>
                      <a:r>
                        <a:rPr lang="en-US" sz="1200" dirty="0" smtClean="0">
                          <a:effectLst/>
                        </a:rPr>
                        <a:t>EDURAL)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LAPANGAN (</a:t>
                      </a:r>
                      <a:r>
                        <a:rPr lang="id-ID" sz="1200" dirty="0" smtClean="0">
                          <a:effectLst/>
                        </a:rPr>
                        <a:t>KONTEKS</a:t>
                      </a:r>
                      <a:r>
                        <a:rPr lang="en-US" sz="1200" dirty="0" smtClean="0">
                          <a:effectLst/>
                        </a:rPr>
                        <a:t>TUAL)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</a:rPr>
                        <a:t>MAGANG</a:t>
                      </a:r>
                      <a:endParaRPr lang="en-US" sz="15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</a:rPr>
                        <a:t> </a:t>
                      </a:r>
                      <a:r>
                        <a:rPr lang="id-ID" sz="1500" dirty="0">
                          <a:effectLst/>
                        </a:rPr>
                        <a:t>KE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Membangun landasan Jati diri pendidik melalui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identifikasi langsung kultur sekolah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I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4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r>
                        <a:rPr lang="id-ID" sz="1600" dirty="0" smtClean="0">
                          <a:effectLst/>
                        </a:rPr>
                        <a:t>00:4:800</a:t>
                      </a:r>
                      <a:r>
                        <a:rPr lang="id-ID" sz="1600" dirty="0">
                          <a:effectLst/>
                        </a:rPr>
                        <a:t>=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1,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(1 sks)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Penguatan jati diri pendidik melalui penghayatan profesi pendidik dengan mengamati KBM guru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r>
                        <a:rPr lang="id-ID" sz="1600" dirty="0" smtClean="0">
                          <a:effectLst/>
                        </a:rPr>
                        <a:t>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Mengidentifikasi perilaku peserta didik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r>
                        <a:rPr lang="id-ID" sz="1600" dirty="0" smtClean="0">
                          <a:effectLst/>
                        </a:rPr>
                        <a:t>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Mengamati proses pendidikan dan pembelajaran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Menelaah kurikulum dan perangkat pembelajaran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II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id-ID" sz="1600" dirty="0" smtClean="0">
                          <a:effectLst/>
                        </a:rPr>
                        <a:t>000:4:800</a:t>
                      </a:r>
                      <a:r>
                        <a:rPr lang="id-ID" sz="1600" dirty="0">
                          <a:effectLst/>
                        </a:rPr>
                        <a:t>=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1,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(1 sks)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Menelaah dan menganalisis sistem evaluasi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id-ID" sz="1600" dirty="0" smtClean="0">
                          <a:effectLst/>
                        </a:rPr>
                        <a:t>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Membantu mengembangkan perangkat, bahan, dan media pembelajaran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Mengimplementasikan prinsip-prinsip dasar KBM dengan mencoba mengajar di bawah bimbingan guru (seperti asisten guru)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5000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III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7000:4:800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2,1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(2 sks)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Memperkuat  kompetensi sosial dan pedagogi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melalui tugas-tugas pendampingan peserta didik melalui kegiatan ekstra kurikuler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0604" y="120770"/>
            <a:ext cx="670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CPK/CLO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Perkiraan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Magang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7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039478"/>
              </p:ext>
            </p:extLst>
          </p:nvPr>
        </p:nvGraphicFramePr>
        <p:xfrm>
          <a:off x="216024" y="1190445"/>
          <a:ext cx="8676456" cy="498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4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21"/>
          <p:cNvSpPr/>
          <p:nvPr/>
        </p:nvSpPr>
        <p:spPr>
          <a:xfrm>
            <a:off x="6804248" y="3962400"/>
            <a:ext cx="2232248" cy="2362200"/>
          </a:xfrm>
          <a:prstGeom prst="wedgeRoundRectCallout">
            <a:avLst>
              <a:gd name="adj1" fmla="val -4918"/>
              <a:gd name="adj2" fmla="val -6297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ounded Rectangular Callout 20"/>
          <p:cNvSpPr/>
          <p:nvPr/>
        </p:nvSpPr>
        <p:spPr>
          <a:xfrm>
            <a:off x="4139952" y="3886200"/>
            <a:ext cx="2304256" cy="2711152"/>
          </a:xfrm>
          <a:prstGeom prst="wedgeRoundRectCallout">
            <a:avLst>
              <a:gd name="adj1" fmla="val -29798"/>
              <a:gd name="adj2" fmla="val -6042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ounded Rectangular Callout 17"/>
          <p:cNvSpPr/>
          <p:nvPr/>
        </p:nvSpPr>
        <p:spPr>
          <a:xfrm>
            <a:off x="3995936" y="990600"/>
            <a:ext cx="5040559" cy="2069068"/>
          </a:xfrm>
          <a:prstGeom prst="wedgeRoundRectCallout">
            <a:avLst>
              <a:gd name="adj1" fmla="val -33514"/>
              <a:gd name="adj2" fmla="val 6001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ounded Rectangular Callout 13"/>
          <p:cNvSpPr/>
          <p:nvPr/>
        </p:nvSpPr>
        <p:spPr>
          <a:xfrm>
            <a:off x="852736" y="3970784"/>
            <a:ext cx="3071192" cy="2050504"/>
          </a:xfrm>
          <a:prstGeom prst="wedgeRoundRectCallout">
            <a:avLst>
              <a:gd name="adj1" fmla="val -7790"/>
              <a:gd name="adj2" fmla="val -6494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ular Callout 9"/>
          <p:cNvSpPr/>
          <p:nvPr/>
        </p:nvSpPr>
        <p:spPr>
          <a:xfrm>
            <a:off x="107504" y="1066800"/>
            <a:ext cx="3456384" cy="1752600"/>
          </a:xfrm>
          <a:prstGeom prst="wedgeRoundRectCallout">
            <a:avLst>
              <a:gd name="adj1" fmla="val -19540"/>
              <a:gd name="adj2" fmla="val 669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92758"/>
            <a:ext cx="7046540" cy="715962"/>
          </a:xfrm>
        </p:spPr>
        <p:txBody>
          <a:bodyPr>
            <a:normAutofit/>
          </a:bodyPr>
          <a:lstStyle/>
          <a:p>
            <a:r>
              <a:rPr lang="id-ID" sz="3600" dirty="0" smtClean="0"/>
              <a:t>Perkembangan Kurikulum</a:t>
            </a:r>
            <a:r>
              <a:rPr lang="en-US" sz="3600" dirty="0" smtClean="0"/>
              <a:t> LPTK</a:t>
            </a:r>
            <a:endParaRPr lang="id-ID" sz="3600" dirty="0"/>
          </a:p>
        </p:txBody>
      </p:sp>
      <p:sp>
        <p:nvSpPr>
          <p:cNvPr id="4" name="Right Arrow 3"/>
          <p:cNvSpPr/>
          <p:nvPr/>
        </p:nvSpPr>
        <p:spPr>
          <a:xfrm>
            <a:off x="611560" y="3352800"/>
            <a:ext cx="8064896" cy="1970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259632" y="3397468"/>
            <a:ext cx="1143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611560" y="30596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1970-1990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139260"/>
            <a:ext cx="3528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700" dirty="0"/>
              <a:t>LPTK: Calon guru profesional</a:t>
            </a:r>
          </a:p>
          <a:p>
            <a:r>
              <a:rPr lang="id-ID" sz="1700" dirty="0"/>
              <a:t>Sistem: Concurrent/Terintegrasi </a:t>
            </a:r>
            <a:r>
              <a:rPr lang="id-ID" sz="1700" dirty="0">
                <a:sym typeface="Wingdings" pitchFamily="2" charset="2"/>
              </a:rPr>
              <a:t></a:t>
            </a:r>
          </a:p>
          <a:p>
            <a:r>
              <a:rPr lang="id-ID" sz="1700" dirty="0"/>
              <a:t>kompetensi akademik kependidikan, bidang studi &amp; jati diri bangsa Indonesia (MKDU, MKDK, MKPBS, MKPBM)</a:t>
            </a:r>
          </a:p>
        </p:txBody>
      </p:sp>
      <p:sp>
        <p:nvSpPr>
          <p:cNvPr id="11" name="Oval 10"/>
          <p:cNvSpPr/>
          <p:nvPr/>
        </p:nvSpPr>
        <p:spPr>
          <a:xfrm>
            <a:off x="2555776" y="3397468"/>
            <a:ext cx="1143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2123728" y="35052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1994-2000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4169692"/>
            <a:ext cx="292717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Pendekatannya</a:t>
            </a:r>
            <a:r>
              <a:rPr lang="id-ID" sz="1700" dirty="0"/>
              <a:t>:</a:t>
            </a:r>
            <a:r>
              <a:rPr lang="en-US" sz="1700" dirty="0"/>
              <a:t> </a:t>
            </a:r>
            <a:r>
              <a:rPr lang="en-US" sz="1700" dirty="0" err="1"/>
              <a:t>topik</a:t>
            </a:r>
            <a:r>
              <a:rPr lang="en-US" sz="1700" dirty="0"/>
              <a:t> </a:t>
            </a:r>
            <a:r>
              <a:rPr lang="en-US" sz="1700" dirty="0" err="1"/>
              <a:t>inti</a:t>
            </a:r>
            <a:r>
              <a:rPr lang="en-US" sz="1700" dirty="0"/>
              <a:t> </a:t>
            </a:r>
            <a:r>
              <a:rPr lang="en-US" sz="1700" i="1" dirty="0"/>
              <a:t>(content based curriculum)</a:t>
            </a:r>
            <a:endParaRPr lang="id-ID" sz="1700" i="1" dirty="0"/>
          </a:p>
          <a:p>
            <a:r>
              <a:rPr lang="id-ID" sz="1700" dirty="0"/>
              <a:t>Kelompok </a:t>
            </a:r>
            <a:r>
              <a:rPr lang="en-US" sz="1700" dirty="0" err="1"/>
              <a:t>Matakuliah</a:t>
            </a:r>
            <a:r>
              <a:rPr lang="id-ID" sz="1700" dirty="0"/>
              <a:t>:</a:t>
            </a:r>
            <a:r>
              <a:rPr lang="en-US" sz="1700" dirty="0"/>
              <a:t> MKU, MKDK, MKK I, </a:t>
            </a:r>
            <a:r>
              <a:rPr lang="en-US" sz="1700" dirty="0" err="1"/>
              <a:t>dan</a:t>
            </a:r>
            <a:r>
              <a:rPr lang="en-US" sz="1700" dirty="0"/>
              <a:t> MKK II</a:t>
            </a:r>
            <a:r>
              <a:rPr lang="id-ID" sz="1700" dirty="0"/>
              <a:t> + program </a:t>
            </a:r>
            <a:r>
              <a:rPr lang="en-US" sz="1700" i="1" dirty="0"/>
              <a:t>Post Secondary Subject Matter</a:t>
            </a:r>
            <a:r>
              <a:rPr lang="en-US" sz="1700" dirty="0"/>
              <a:t> (PSSM) </a:t>
            </a:r>
            <a:r>
              <a:rPr lang="id-ID" sz="1700" dirty="0"/>
              <a:t>20 SKS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5936" y="3048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2000-an</a:t>
            </a:r>
          </a:p>
        </p:txBody>
      </p:sp>
      <p:sp>
        <p:nvSpPr>
          <p:cNvPr id="16" name="Oval 15"/>
          <p:cNvSpPr/>
          <p:nvPr/>
        </p:nvSpPr>
        <p:spPr>
          <a:xfrm>
            <a:off x="4499992" y="3397468"/>
            <a:ext cx="1143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4067944" y="1190943"/>
            <a:ext cx="49685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/>
              <a:t>Kep</a:t>
            </a:r>
            <a:r>
              <a:rPr lang="id-ID" sz="1700" dirty="0"/>
              <a:t>m</a:t>
            </a:r>
            <a:r>
              <a:rPr lang="en-US" sz="1700" dirty="0" err="1"/>
              <a:t>endiknas</a:t>
            </a:r>
            <a:r>
              <a:rPr lang="en-US" sz="1700" dirty="0"/>
              <a:t> No. 232/U/2000</a:t>
            </a:r>
            <a:endParaRPr lang="id-ID" sz="1700" dirty="0"/>
          </a:p>
          <a:p>
            <a:r>
              <a:rPr lang="id-ID" sz="1700" dirty="0"/>
              <a:t>KBK </a:t>
            </a:r>
            <a:r>
              <a:rPr lang="en-US" sz="1700" i="1" dirty="0"/>
              <a:t>(Competence based curriculum)</a:t>
            </a:r>
            <a:r>
              <a:rPr lang="en-US" sz="1700" dirty="0"/>
              <a:t> </a:t>
            </a:r>
            <a:endParaRPr lang="id-ID" sz="1700" dirty="0"/>
          </a:p>
          <a:p>
            <a:r>
              <a:rPr lang="id-ID" sz="1700" dirty="0"/>
              <a:t>Kelompok: </a:t>
            </a:r>
            <a:r>
              <a:rPr lang="en-US" sz="1700" dirty="0"/>
              <a:t>MPK, MKK, MPB, MKB, </a:t>
            </a:r>
            <a:r>
              <a:rPr lang="en-US" sz="1700" dirty="0" err="1"/>
              <a:t>dan</a:t>
            </a:r>
            <a:r>
              <a:rPr lang="en-US" sz="1700" dirty="0"/>
              <a:t> MBB</a:t>
            </a:r>
            <a:endParaRPr lang="id-ID" sz="1700" dirty="0"/>
          </a:p>
          <a:p>
            <a:pPr lvl="0"/>
            <a:r>
              <a:rPr lang="en-US" sz="1700" dirty="0" err="1"/>
              <a:t>Kepmendiknas</a:t>
            </a:r>
            <a:r>
              <a:rPr lang="en-US" sz="1700" dirty="0"/>
              <a:t> 045/U/2002</a:t>
            </a:r>
            <a:r>
              <a:rPr lang="id-ID" sz="1700" dirty="0"/>
              <a:t>: </a:t>
            </a:r>
            <a:r>
              <a:rPr lang="en-US" sz="1700" dirty="0" err="1"/>
              <a:t>Kompetensi</a:t>
            </a:r>
            <a:r>
              <a:rPr lang="en-US" sz="1700" dirty="0"/>
              <a:t> </a:t>
            </a:r>
            <a:r>
              <a:rPr lang="en-US" sz="1700" dirty="0" err="1"/>
              <a:t>utama</a:t>
            </a:r>
            <a:r>
              <a:rPr lang="en-US" sz="1700" dirty="0"/>
              <a:t>; </a:t>
            </a:r>
            <a:endParaRPr lang="id-ID" sz="1700" dirty="0"/>
          </a:p>
          <a:p>
            <a:pPr lvl="0"/>
            <a:r>
              <a:rPr lang="en-US" sz="1700" dirty="0" err="1"/>
              <a:t>pendukung</a:t>
            </a:r>
            <a:r>
              <a:rPr lang="en-US" sz="1700" dirty="0"/>
              <a:t>; </a:t>
            </a:r>
            <a:r>
              <a:rPr lang="en-US" sz="1700" dirty="0" err="1"/>
              <a:t>dan</a:t>
            </a:r>
            <a:r>
              <a:rPr lang="en-US" sz="1700" dirty="0"/>
              <a:t> lain</a:t>
            </a:r>
            <a:r>
              <a:rPr lang="id-ID" sz="1700" dirty="0"/>
              <a:t>nya </a:t>
            </a:r>
            <a:r>
              <a:rPr lang="id-ID" sz="1700" dirty="0">
                <a:sym typeface="Wingdings" pitchFamily="2" charset="2"/>
              </a:rPr>
              <a:t> Kur Inti &amp; Institusi</a:t>
            </a:r>
            <a:endParaRPr lang="id-ID" sz="1700" dirty="0"/>
          </a:p>
          <a:p>
            <a:pPr lvl="0"/>
            <a:r>
              <a:rPr lang="id-ID" sz="1700" dirty="0"/>
              <a:t>UNESCO (1997): </a:t>
            </a:r>
            <a:r>
              <a:rPr lang="en-US" sz="1700" i="1" dirty="0"/>
              <a:t>the four </a:t>
            </a:r>
            <a:r>
              <a:rPr lang="en-US" sz="1700" i="1" dirty="0" err="1"/>
              <a:t>pilars</a:t>
            </a:r>
            <a:r>
              <a:rPr lang="en-US" sz="1700" i="1" dirty="0"/>
              <a:t> of  education</a:t>
            </a:r>
            <a:endParaRPr lang="id-ID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7944" y="3933056"/>
            <a:ext cx="20322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U</a:t>
            </a:r>
            <a:r>
              <a:rPr lang="id-ID" sz="1700" dirty="0"/>
              <a:t>U </a:t>
            </a:r>
            <a:r>
              <a:rPr lang="en-US" sz="1700" dirty="0"/>
              <a:t>No</a:t>
            </a:r>
            <a:r>
              <a:rPr lang="id-ID" sz="1700" dirty="0"/>
              <a:t>.</a:t>
            </a:r>
            <a:r>
              <a:rPr lang="en-US" sz="1700" dirty="0"/>
              <a:t> 20 </a:t>
            </a:r>
            <a:r>
              <a:rPr lang="en-US" sz="1700" dirty="0" err="1"/>
              <a:t>th</a:t>
            </a:r>
            <a:r>
              <a:rPr lang="en-US" sz="1700" dirty="0"/>
              <a:t> 2003 </a:t>
            </a:r>
            <a:r>
              <a:rPr lang="id-ID" sz="1700" dirty="0"/>
              <a:t>ttg Sisdiknas</a:t>
            </a:r>
            <a:r>
              <a:rPr lang="en-US" sz="1700" dirty="0"/>
              <a:t>, PP 19 </a:t>
            </a:r>
            <a:r>
              <a:rPr lang="en-US" sz="1700" dirty="0" err="1"/>
              <a:t>th</a:t>
            </a:r>
            <a:r>
              <a:rPr lang="en-US" sz="1700" dirty="0"/>
              <a:t> 2005 </a:t>
            </a:r>
            <a:r>
              <a:rPr lang="id-ID" sz="1700" dirty="0"/>
              <a:t>ttg </a:t>
            </a:r>
            <a:r>
              <a:rPr lang="en-US" sz="1700" dirty="0"/>
              <a:t>SNP, </a:t>
            </a:r>
            <a:r>
              <a:rPr lang="en-US" sz="1700" dirty="0" err="1"/>
              <a:t>serta</a:t>
            </a:r>
            <a:r>
              <a:rPr lang="en-US" sz="1700" dirty="0"/>
              <a:t> U</a:t>
            </a:r>
            <a:r>
              <a:rPr lang="id-ID" sz="1700" dirty="0"/>
              <a:t>U</a:t>
            </a:r>
            <a:r>
              <a:rPr lang="en-US" sz="1700" dirty="0"/>
              <a:t> No. 14 </a:t>
            </a:r>
            <a:r>
              <a:rPr lang="en-US" sz="1700" dirty="0" err="1"/>
              <a:t>th</a:t>
            </a:r>
            <a:r>
              <a:rPr lang="en-US" sz="1700" dirty="0"/>
              <a:t> 2005 </a:t>
            </a:r>
            <a:r>
              <a:rPr lang="id-ID" sz="1700" dirty="0"/>
              <a:t>ttg </a:t>
            </a:r>
            <a:r>
              <a:rPr lang="en-US" sz="1700" dirty="0"/>
              <a:t>GD</a:t>
            </a:r>
            <a:r>
              <a:rPr lang="id-ID" sz="1700" dirty="0"/>
              <a:t>: </a:t>
            </a:r>
            <a:r>
              <a:rPr lang="en-US" sz="1700" dirty="0" err="1"/>
              <a:t>kompetensi</a:t>
            </a:r>
            <a:r>
              <a:rPr lang="en-US" sz="1700" dirty="0"/>
              <a:t> guru (1) </a:t>
            </a:r>
            <a:r>
              <a:rPr lang="en-US" sz="1700" dirty="0" err="1"/>
              <a:t>pedagogis</a:t>
            </a:r>
            <a:r>
              <a:rPr lang="en-US" sz="1700" dirty="0"/>
              <a:t>, (2) </a:t>
            </a:r>
            <a:r>
              <a:rPr lang="en-US" sz="1700" dirty="0" err="1"/>
              <a:t>profesional</a:t>
            </a:r>
            <a:r>
              <a:rPr lang="en-US" sz="1700" dirty="0"/>
              <a:t>, (3) </a:t>
            </a:r>
            <a:r>
              <a:rPr lang="en-US" sz="1700" dirty="0" err="1"/>
              <a:t>sosial</a:t>
            </a:r>
            <a:r>
              <a:rPr lang="en-US" sz="1700" dirty="0"/>
              <a:t>, </a:t>
            </a:r>
            <a:r>
              <a:rPr lang="en-US" sz="1700" dirty="0" err="1"/>
              <a:t>dan</a:t>
            </a:r>
            <a:r>
              <a:rPr lang="en-US" sz="1700" dirty="0"/>
              <a:t> (4) </a:t>
            </a:r>
            <a:r>
              <a:rPr lang="en-US" sz="1700" dirty="0" err="1"/>
              <a:t>kepribadian</a:t>
            </a:r>
            <a:endParaRPr lang="id-ID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6948264" y="4169692"/>
            <a:ext cx="19442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/>
              <a:t>Per</a:t>
            </a:r>
            <a:r>
              <a:rPr lang="id-ID" sz="1700" dirty="0"/>
              <a:t>m</a:t>
            </a:r>
            <a:r>
              <a:rPr lang="en-US" sz="1700" dirty="0" err="1"/>
              <a:t>endiknas</a:t>
            </a:r>
            <a:r>
              <a:rPr lang="en-US" sz="1700" dirty="0"/>
              <a:t> No</a:t>
            </a:r>
            <a:r>
              <a:rPr lang="id-ID" sz="1700" dirty="0"/>
              <a:t>.</a:t>
            </a:r>
            <a:r>
              <a:rPr lang="en-US" sz="1700" dirty="0"/>
              <a:t> 8 </a:t>
            </a:r>
            <a:r>
              <a:rPr lang="en-US" sz="1700" dirty="0" err="1"/>
              <a:t>Th</a:t>
            </a:r>
            <a:r>
              <a:rPr lang="en-US" sz="1700" dirty="0"/>
              <a:t> </a:t>
            </a:r>
            <a:r>
              <a:rPr lang="en-US" sz="1700" dirty="0" smtClean="0"/>
              <a:t>2009 – 87/2012  </a:t>
            </a:r>
            <a:r>
              <a:rPr lang="en-US" sz="1700" dirty="0"/>
              <a:t>t</a:t>
            </a:r>
            <a:r>
              <a:rPr lang="id-ID" sz="1700" dirty="0"/>
              <a:t>tg</a:t>
            </a:r>
            <a:r>
              <a:rPr lang="en-US" sz="1700" dirty="0"/>
              <a:t> </a:t>
            </a:r>
            <a:r>
              <a:rPr lang="en-US" sz="1700" dirty="0" err="1"/>
              <a:t>Progr</a:t>
            </a:r>
            <a:r>
              <a:rPr lang="en-US" sz="1700" dirty="0"/>
              <a:t> </a:t>
            </a:r>
            <a:r>
              <a:rPr lang="en-US" sz="1700" dirty="0" smtClean="0"/>
              <a:t>PPG </a:t>
            </a:r>
            <a:r>
              <a:rPr lang="en-US" sz="1700" dirty="0" err="1"/>
              <a:t>Pra</a:t>
            </a:r>
            <a:r>
              <a:rPr lang="en-US" sz="1700" dirty="0"/>
              <a:t>-Jab</a:t>
            </a:r>
            <a:r>
              <a:rPr lang="id-ID" sz="1700" dirty="0"/>
              <a:t>.</a:t>
            </a:r>
          </a:p>
          <a:p>
            <a:r>
              <a:rPr lang="id-ID" sz="1700" b="1" dirty="0"/>
              <a:t>Perpres No. 8 Th2012 ttg KKNI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68344" y="296287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2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8" grpId="0" animBg="1"/>
      <p:bldP spid="14" grpId="0" animBg="1"/>
      <p:bldP spid="10" grpId="0" animBg="1"/>
      <p:bldP spid="4" grpId="0" animBg="1"/>
      <p:bldP spid="7" grpId="0" animBg="1"/>
      <p:bldP spid="8" grpId="0"/>
      <p:bldP spid="9" grpId="0"/>
      <p:bldP spid="11" grpId="0" animBg="1"/>
      <p:bldP spid="12" grpId="0"/>
      <p:bldP spid="13" grpId="0"/>
      <p:bldP spid="15" grpId="0"/>
      <p:bldP spid="16" grpId="0" animBg="1"/>
      <p:bldP spid="17" grpId="0"/>
      <p:bldP spid="19" grpId="0"/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1: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155407"/>
              </p:ext>
            </p:extLst>
          </p:nvPr>
        </p:nvGraphicFramePr>
        <p:xfrm>
          <a:off x="467544" y="1155941"/>
          <a:ext cx="8263830" cy="498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60212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Magang</a:t>
            </a:r>
            <a:r>
              <a:rPr lang="en-US" sz="2400" dirty="0" smtClean="0"/>
              <a:t>: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semester </a:t>
            </a:r>
            <a:r>
              <a:rPr lang="en-US" sz="2400" dirty="0" err="1" smtClean="0"/>
              <a:t>Pendek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7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2: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130387"/>
              </p:ext>
            </p:extLst>
          </p:nvPr>
        </p:nvGraphicFramePr>
        <p:xfrm>
          <a:off x="467544" y="1155941"/>
          <a:ext cx="8263830" cy="498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9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Pengelompokkan</a:t>
            </a:r>
            <a:r>
              <a:rPr lang="en-US" sz="4000" dirty="0" smtClean="0"/>
              <a:t> </a:t>
            </a:r>
            <a:r>
              <a:rPr lang="en-US" sz="4000" dirty="0" err="1" smtClean="0"/>
              <a:t>Matakuliah</a:t>
            </a:r>
            <a:r>
              <a:rPr lang="en-US" sz="4000" dirty="0" smtClean="0"/>
              <a:t> (UNJ)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83105"/>
              </p:ext>
            </p:extLst>
          </p:nvPr>
        </p:nvGraphicFramePr>
        <p:xfrm>
          <a:off x="323528" y="1825625"/>
          <a:ext cx="86409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277396"/>
                <a:gridCol w="1787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KELOMPOK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SKS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MATAKULIAH UMUM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MATAKULIAH DASAR KEPENDIDIKAN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MATAKULIAH BIDANG KEAHLIAN DAN PENUNJANG *)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105 - 107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MATAKULIAH PEMBELAJARAN</a:t>
                      </a:r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 – 14</a:t>
                      </a:r>
                      <a:endParaRPr lang="en-US" sz="22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144 - 146</a:t>
                      </a:r>
                      <a:endParaRPr lang="en-US" sz="2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867" y="4653136"/>
            <a:ext cx="391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/>
            <a:r>
              <a:rPr lang="en-US" sz="2000" dirty="0" smtClean="0"/>
              <a:t>*) </a:t>
            </a:r>
            <a:r>
              <a:rPr lang="en-US" sz="2000" dirty="0" err="1" smtClean="0"/>
              <a:t>Magang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dikelompokkan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MK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/>
              <a:t>K</a:t>
            </a:r>
            <a:r>
              <a:rPr lang="en-US" sz="2000" dirty="0" err="1" smtClean="0"/>
              <a:t>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Penunjang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21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666301"/>
              </p:ext>
            </p:extLst>
          </p:nvPr>
        </p:nvGraphicFramePr>
        <p:xfrm>
          <a:off x="599303" y="285497"/>
          <a:ext cx="7886700" cy="649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5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1000" y="765177"/>
            <a:ext cx="8318500" cy="911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STRKTUR </a:t>
            </a:r>
            <a:r>
              <a:rPr lang="id-ID" sz="3200" b="1" dirty="0" smtClean="0">
                <a:latin typeface="+mn-lt"/>
              </a:rPr>
              <a:t>KURIKULUM </a:t>
            </a:r>
            <a:r>
              <a:rPr lang="id-ID" sz="3200" b="1" dirty="0">
                <a:latin typeface="+mn-lt"/>
              </a:rPr>
              <a:t>DAN SISTEM </a:t>
            </a:r>
            <a:r>
              <a:rPr lang="id-ID" sz="3200" b="1" dirty="0" smtClean="0">
                <a:latin typeface="+mn-lt"/>
              </a:rPr>
              <a:t>PEMBELAJARAN</a:t>
            </a:r>
            <a:r>
              <a:rPr lang="en-US" sz="3200" b="1" dirty="0" smtClean="0">
                <a:latin typeface="+mn-lt"/>
              </a:rPr>
              <a:t> PROGRAM PPG PRAJABATAN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06323"/>
              </p:ext>
            </p:extLst>
          </p:nvPr>
        </p:nvGraphicFramePr>
        <p:xfrm>
          <a:off x="901700" y="2260601"/>
          <a:ext cx="7353300" cy="2429897"/>
        </p:xfrm>
        <a:graphic>
          <a:graphicData uri="http://schemas.openxmlformats.org/drawingml/2006/table">
            <a:tbl>
              <a:tblPr/>
              <a:tblGrid>
                <a:gridCol w="632291"/>
                <a:gridCol w="6721009"/>
              </a:tblGrid>
              <a:tr h="59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No</a:t>
                      </a:r>
                      <a:endParaRPr lang="en-US" sz="2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Lulusan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S-1 </a:t>
                      </a:r>
                      <a:r>
                        <a:rPr lang="en-US" sz="2600" b="1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Kependidikan</a:t>
                      </a:r>
                      <a:endParaRPr lang="en-US" sz="2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154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1</a:t>
                      </a:r>
                      <a:endParaRPr lang="en-US" sz="2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 smtClean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Workshop</a:t>
                      </a:r>
                      <a:r>
                        <a:rPr lang="id-ID" sz="2600" dirty="0" smtClean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</a:t>
                      </a:r>
                      <a:r>
                        <a:rPr lang="id-ID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pengembangan perangkat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untuk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pembelajaran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bidang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studi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yang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mendidik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(subject specific pedagogy)</a:t>
                      </a:r>
                      <a:endParaRPr lang="en-US" sz="2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2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2</a:t>
                      </a:r>
                      <a:endParaRPr lang="en-US" sz="2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PPL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Kependidikan</a:t>
                      </a:r>
                      <a:endParaRPr lang="en-US" sz="2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pSp>
        <p:nvGrpSpPr>
          <p:cNvPr id="16402" name="Group 24"/>
          <p:cNvGrpSpPr>
            <a:grpSpLocks/>
          </p:cNvGrpSpPr>
          <p:nvPr/>
        </p:nvGrpSpPr>
        <p:grpSpPr bwMode="auto">
          <a:xfrm>
            <a:off x="0" y="5765802"/>
            <a:ext cx="9144000" cy="1122363"/>
            <a:chOff x="0" y="5765800"/>
            <a:chExt cx="9144000" cy="1122680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64413" y="5776916"/>
              <a:ext cx="1779587" cy="10671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404" name="Group 20"/>
            <p:cNvGrpSpPr>
              <a:grpSpLocks/>
            </p:cNvGrpSpPr>
            <p:nvPr/>
          </p:nvGrpSpPr>
          <p:grpSpPr bwMode="auto">
            <a:xfrm>
              <a:off x="0" y="5765800"/>
              <a:ext cx="9144000" cy="1122680"/>
              <a:chOff x="0" y="5765800"/>
              <a:chExt cx="9144000" cy="1122680"/>
            </a:xfrm>
          </p:grpSpPr>
          <p:grpSp>
            <p:nvGrpSpPr>
              <p:cNvPr id="16405" name="Group 23"/>
              <p:cNvGrpSpPr>
                <a:grpSpLocks/>
              </p:cNvGrpSpPr>
              <p:nvPr/>
            </p:nvGrpSpPr>
            <p:grpSpPr bwMode="auto">
              <a:xfrm>
                <a:off x="0" y="5765800"/>
                <a:ext cx="9144000" cy="1077913"/>
                <a:chOff x="0" y="5588000"/>
                <a:chExt cx="9144000" cy="1270408"/>
              </a:xfrm>
            </p:grpSpPr>
            <p:pic>
              <p:nvPicPr>
                <p:cNvPr id="30" name="Picture 29" descr="kriminal_20110808-034501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5481638" y="5601101"/>
                  <a:ext cx="1893887" cy="125766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31" name="Picture 30" descr="Sekolah-rusak-5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3632200" y="5601101"/>
                  <a:ext cx="1836738" cy="125766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cxnSp>
              <p:nvCxnSpPr>
                <p:cNvPr id="16411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0" y="5588000"/>
                  <a:ext cx="9144000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0" y="5791200"/>
                <a:ext cx="3657600" cy="109728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  <a:alpha val="7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42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STRUKTUR KURIKULUM PPG (</a:t>
            </a:r>
            <a:r>
              <a:rPr lang="en-US" b="1" dirty="0" err="1" smtClean="0"/>
              <a:t>ilustrasi</a:t>
            </a:r>
            <a:r>
              <a:rPr lang="en-US" b="1" dirty="0" smtClean="0"/>
              <a:t> lain) 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87304"/>
              </p:ext>
            </p:extLst>
          </p:nvPr>
        </p:nvGraphicFramePr>
        <p:xfrm>
          <a:off x="628650" y="1047405"/>
          <a:ext cx="7886700" cy="561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213922" y="4765792"/>
            <a:ext cx="43316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ijabarkan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ke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dalam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d-ID" sz="2800" b="1" dirty="0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Silabus Program PPG SM3T</a:t>
            </a:r>
            <a:endParaRPr lang="id-ID" sz="2800" b="1" dirty="0">
              <a:solidFill>
                <a:srgbClr val="C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3973551">
            <a:off x="5111974" y="1738245"/>
            <a:ext cx="563362" cy="5629370"/>
          </a:xfrm>
          <a:prstGeom prst="rightBrace">
            <a:avLst>
              <a:gd name="adj1" fmla="val 99"/>
              <a:gd name="adj2" fmla="val 50488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1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346974"/>
            <a:ext cx="8804189" cy="62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3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0795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BEBAN BELAJAR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582379"/>
              </p:ext>
            </p:extLst>
          </p:nvPr>
        </p:nvGraphicFramePr>
        <p:xfrm>
          <a:off x="628650" y="846163"/>
          <a:ext cx="7886700" cy="596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6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1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PRINSIP PEMBELAJARAN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143" y="1652627"/>
            <a:ext cx="7886700" cy="4351338"/>
          </a:xfrm>
        </p:spPr>
        <p:txBody>
          <a:bodyPr>
            <a:noAutofit/>
          </a:bodyPr>
          <a:lstStyle/>
          <a:p>
            <a:r>
              <a:rPr lang="en-US" sz="2800" dirty="0" smtClean="0"/>
              <a:t>Belajar dengan </a:t>
            </a:r>
            <a:r>
              <a:rPr lang="en-US" sz="2800" dirty="0" err="1" smtClean="0"/>
              <a:t>berbuat</a:t>
            </a:r>
            <a:endParaRPr lang="en-US" sz="2800" dirty="0" smtClean="0"/>
          </a:p>
          <a:p>
            <a:r>
              <a:rPr lang="en-US" sz="2800" dirty="0" err="1" smtClean="0"/>
              <a:t>Keaktifan</a:t>
            </a:r>
            <a:r>
              <a:rPr lang="en-US" sz="2800" dirty="0" smtClean="0"/>
              <a:t> </a:t>
            </a:r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didik</a:t>
            </a:r>
            <a:r>
              <a:rPr lang="en-US" sz="2800" dirty="0" smtClean="0"/>
              <a:t> (ALIHE)</a:t>
            </a:r>
          </a:p>
          <a:p>
            <a:r>
              <a:rPr lang="en-US" sz="2800" dirty="0" smtClean="0"/>
              <a:t>Higher order thinking</a:t>
            </a:r>
          </a:p>
          <a:p>
            <a:r>
              <a:rPr lang="en-US" sz="2800" dirty="0" err="1" smtClean="0"/>
              <a:t>Dampak</a:t>
            </a:r>
            <a:r>
              <a:rPr lang="en-US" sz="2800" dirty="0" smtClean="0"/>
              <a:t> </a:t>
            </a:r>
            <a:r>
              <a:rPr lang="en-US" sz="2800" dirty="0" err="1" smtClean="0"/>
              <a:t>pengiring</a:t>
            </a:r>
            <a:endParaRPr lang="en-US" sz="2800" dirty="0" smtClean="0"/>
          </a:p>
          <a:p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balikan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berkala</a:t>
            </a:r>
            <a:endParaRPr lang="en-US" sz="2800" dirty="0" smtClean="0"/>
          </a:p>
          <a:p>
            <a:r>
              <a:rPr lang="en-US" sz="2800" dirty="0" err="1" smtClean="0"/>
              <a:t>Pemanfaatan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endParaRPr lang="en-US" sz="2800" dirty="0" smtClean="0"/>
          </a:p>
          <a:p>
            <a:r>
              <a:rPr lang="en-US" sz="2800" dirty="0" smtClean="0"/>
              <a:t>Pembelajaran </a:t>
            </a:r>
            <a:r>
              <a:rPr lang="en-US" sz="2800" dirty="0" err="1" smtClean="0"/>
              <a:t>kontekstual</a:t>
            </a:r>
            <a:endParaRPr lang="en-US" sz="2800" dirty="0" smtClean="0"/>
          </a:p>
          <a:p>
            <a:r>
              <a:rPr lang="id-ID" sz="2800" dirty="0"/>
              <a:t>Penggunaan strategi dan model pembelajaran yang bervariasi dalam mengaktifkan peserta didik</a:t>
            </a:r>
          </a:p>
        </p:txBody>
      </p:sp>
    </p:spTree>
    <p:extLst>
      <p:ext uri="{BB962C8B-B14F-4D97-AF65-F5344CB8AC3E}">
        <p14:creationId xmlns:p14="http://schemas.microsoft.com/office/powerpoint/2010/main" val="2587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/>
              <a:t>Pelaksanaan </a:t>
            </a:r>
            <a:r>
              <a:rPr lang="id-ID" sz="2800" b="1" i="1" dirty="0"/>
              <a:t>Workshop</a:t>
            </a:r>
            <a:r>
              <a:rPr lang="id-ID" sz="2800" b="1" dirty="0"/>
              <a:t> Pengembangan Perangkat Pembelajaran dan  PPL Pola Blok</a:t>
            </a:r>
            <a:r>
              <a:rPr lang="en-US" sz="2800" b="1" dirty="0"/>
              <a:t> (</a:t>
            </a:r>
            <a:r>
              <a:rPr lang="en-US" sz="2800" b="1" dirty="0" err="1"/>
              <a:t>untuk</a:t>
            </a:r>
            <a:r>
              <a:rPr lang="en-US" sz="2800" b="1" dirty="0"/>
              <a:t> PPG 2 semester)</a:t>
            </a:r>
            <a:endParaRPr lang="id-ID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64287"/>
              </p:ext>
            </p:extLst>
          </p:nvPr>
        </p:nvGraphicFramePr>
        <p:xfrm>
          <a:off x="1524000" y="1397000"/>
          <a:ext cx="6096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PPL</a:t>
                      </a:r>
                    </a:p>
                    <a:p>
                      <a:pPr algn="ctr"/>
                      <a:r>
                        <a:rPr lang="en-US" sz="2400" b="1" dirty="0" smtClean="0"/>
                        <a:t>SEMESTER II</a:t>
                      </a:r>
                    </a:p>
                    <a:p>
                      <a:pPr algn="ctr"/>
                      <a:r>
                        <a:rPr lang="en-US" sz="2400" b="1" dirty="0" smtClean="0"/>
                        <a:t>(40%)</a:t>
                      </a:r>
                    </a:p>
                    <a:p>
                      <a:pPr algn="ctr"/>
                      <a:endParaRPr lang="en-US" sz="2000" b="1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WORKSHOP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PENGEMBANGAN PERANGKAT PEMBELAJARAN DAN PERANGKAT PENILAIAN DILANJUTKAN LATIHAN MENGAJAR TERBATAS (PEER DAN ATAU MICROTEACHING)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SEMESTER I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(60%)</a:t>
                      </a:r>
                    </a:p>
                    <a:p>
                      <a:pPr algn="ctr"/>
                      <a:endParaRPr lang="en-US" sz="20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7848600" y="1371600"/>
            <a:ext cx="0" cy="495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0070C0"/>
                </a:solidFill>
              </a:rPr>
              <a:t>ANALISIS KAJIAN PERJALANAN KURIKULUM LPTK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71625" y="1357298"/>
            <a:ext cx="7358063" cy="5286375"/>
          </a:xfrm>
        </p:spPr>
        <p:txBody>
          <a:bodyPr/>
          <a:lstStyle/>
          <a:p>
            <a:r>
              <a:rPr lang="en-US" sz="2700" dirty="0" err="1" smtClean="0"/>
              <a:t>Elemen-elemen</a:t>
            </a:r>
            <a:r>
              <a:rPr lang="en-US" sz="2700" dirty="0" smtClean="0"/>
              <a:t> yang </a:t>
            </a:r>
            <a:r>
              <a:rPr lang="en-US" sz="2700" dirty="0" err="1" smtClean="0"/>
              <a:t>terkandung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Permendiknas</a:t>
            </a:r>
            <a:r>
              <a:rPr lang="en-US" sz="2700" dirty="0" smtClean="0"/>
              <a:t> 045/U/2002 </a:t>
            </a:r>
            <a:r>
              <a:rPr lang="id-ID" sz="2700" dirty="0" smtClean="0"/>
              <a:t>kurang</a:t>
            </a:r>
            <a:r>
              <a:rPr lang="en-US" sz="2700" dirty="0" smtClean="0"/>
              <a:t> </a:t>
            </a:r>
            <a:r>
              <a:rPr lang="en-US" sz="2700" dirty="0" err="1" smtClean="0"/>
              <a:t>mengakomodasi</a:t>
            </a:r>
            <a:r>
              <a:rPr lang="en-US" sz="2700" dirty="0" smtClean="0"/>
              <a:t> </a:t>
            </a:r>
            <a:r>
              <a:rPr lang="en-US" sz="2700" dirty="0" err="1" smtClean="0"/>
              <a:t>elemen-elemen</a:t>
            </a:r>
            <a:r>
              <a:rPr lang="en-US" sz="2700" dirty="0" smtClean="0"/>
              <a:t> </a:t>
            </a:r>
            <a:r>
              <a:rPr lang="en-US" sz="2700" dirty="0" err="1" smtClean="0"/>
              <a:t>kompetensi</a:t>
            </a:r>
            <a:r>
              <a:rPr lang="en-US" sz="2700" dirty="0" smtClean="0"/>
              <a:t> </a:t>
            </a:r>
            <a:r>
              <a:rPr lang="en-US" sz="2700" dirty="0" err="1" smtClean="0"/>
              <a:t>untuk</a:t>
            </a:r>
            <a:r>
              <a:rPr lang="en-US" sz="2700" dirty="0" smtClean="0"/>
              <a:t> </a:t>
            </a:r>
            <a:r>
              <a:rPr lang="en-US" sz="2700" dirty="0" err="1" smtClean="0"/>
              <a:t>menyiapkan</a:t>
            </a:r>
            <a:r>
              <a:rPr lang="en-US" sz="2700" dirty="0" smtClean="0"/>
              <a:t> guru </a:t>
            </a:r>
            <a:r>
              <a:rPr lang="en-US" sz="2700" dirty="0" err="1" smtClean="0"/>
              <a:t>profesional</a:t>
            </a:r>
            <a:r>
              <a:rPr lang="en-US" sz="2700" dirty="0" smtClean="0"/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seperti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elemen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kompetensi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akademik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kependidikan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dan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elemen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kompetensi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akademik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bidang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studi</a:t>
            </a:r>
            <a:endParaRPr lang="id-ID" sz="2700" b="1" dirty="0" smtClean="0">
              <a:solidFill>
                <a:srgbClr val="FF0000"/>
              </a:solidFill>
            </a:endParaRPr>
          </a:p>
          <a:p>
            <a:r>
              <a:rPr lang="id-ID" sz="2700" b="1" dirty="0" smtClean="0"/>
              <a:t>Undang-undang No. 14/2005 ttg Guru dan Dosen, harus dikaji secara arif terkait dengan Penyiapan Guru Profesional yang dilaksanakan secara berlapis (Syarat PPG S-1/D IV). Semestinya penyiapan guru profesional dilaksanakan secara terintegrasi</a:t>
            </a:r>
            <a:endParaRPr lang="en-US" sz="2700" b="1" dirty="0" smtClean="0"/>
          </a:p>
          <a:p>
            <a:endParaRPr lang="en-US" sz="27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0" y="357188"/>
            <a:ext cx="1357313" cy="6500812"/>
            <a:chOff x="0" y="0"/>
            <a:chExt cx="1643042" cy="6858000"/>
          </a:xfrm>
        </p:grpSpPr>
        <p:pic>
          <p:nvPicPr>
            <p:cNvPr id="11270" name="Picture 3" descr="buku-sekolah.jpg"/>
            <p:cNvPicPr>
              <a:picLocks noChangeAspect="1"/>
            </p:cNvPicPr>
            <p:nvPr/>
          </p:nvPicPr>
          <p:blipFill>
            <a:blip r:embed="rId2"/>
            <a:srcRect l="5847" r="51764"/>
            <a:stretch>
              <a:fillRect/>
            </a:stretch>
          </p:blipFill>
          <p:spPr bwMode="auto">
            <a:xfrm>
              <a:off x="0" y="0"/>
              <a:ext cx="1643042" cy="521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0" y="5215095"/>
              <a:ext cx="1643042" cy="16429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538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4080682" y="2439988"/>
            <a:ext cx="2396319" cy="2551112"/>
            <a:chOff x="2179" y="1401"/>
            <a:chExt cx="1142" cy="1074"/>
          </a:xfrm>
        </p:grpSpPr>
        <p:sp>
          <p:nvSpPr>
            <p:cNvPr id="9239" name="Oval 11"/>
            <p:cNvSpPr>
              <a:spLocks noChangeArrowheads="1"/>
            </p:cNvSpPr>
            <p:nvPr/>
          </p:nvSpPr>
          <p:spPr bwMode="gray">
            <a:xfrm>
              <a:off x="2179" y="1401"/>
              <a:ext cx="1142" cy="1074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0C3232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00077" name="Text Box 13"/>
            <p:cNvSpPr txBox="1">
              <a:spLocks noChangeArrowheads="1"/>
            </p:cNvSpPr>
            <p:nvPr/>
          </p:nvSpPr>
          <p:spPr bwMode="gray">
            <a:xfrm>
              <a:off x="2208" y="1734"/>
              <a:ext cx="109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  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PRAKTIK 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KEGURUAN DI LPTK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MICRO TEACHING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PEER 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TEACHING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LESSON 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STUDY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2" y="2971800"/>
            <a:ext cx="1339755" cy="1447800"/>
            <a:chOff x="3192" y="762"/>
            <a:chExt cx="568" cy="543"/>
          </a:xfr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73" name="Oval 16"/>
            <p:cNvSpPr>
              <a:spLocks noChangeArrowheads="1"/>
            </p:cNvSpPr>
            <p:nvPr/>
          </p:nvSpPr>
          <p:spPr bwMode="gray">
            <a:xfrm>
              <a:off x="3192" y="762"/>
              <a:ext cx="549" cy="54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600082" name="Text Box 18"/>
            <p:cNvSpPr txBox="1">
              <a:spLocks noChangeArrowheads="1"/>
            </p:cNvSpPr>
            <p:nvPr/>
          </p:nvSpPr>
          <p:spPr bwMode="gray">
            <a:xfrm>
              <a:off x="3192" y="915"/>
              <a:ext cx="568" cy="27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WORKSHOP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PENYUSUSNAN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RPP TERPAD</a:t>
              </a:r>
              <a:r>
                <a:rPr lang="en-US" sz="11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+mn-cs"/>
                </a:rPr>
                <a:t>U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36737" y="2798786"/>
            <a:ext cx="2032931" cy="1831928"/>
            <a:chOff x="912" y="1651"/>
            <a:chExt cx="1099" cy="1128"/>
          </a:xfr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071" name="Oval 21"/>
            <p:cNvSpPr>
              <a:spLocks noChangeArrowheads="1"/>
            </p:cNvSpPr>
            <p:nvPr/>
          </p:nvSpPr>
          <p:spPr bwMode="gray">
            <a:xfrm>
              <a:off x="912" y="1651"/>
              <a:ext cx="1099" cy="112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600087" name="Text Box 23"/>
            <p:cNvSpPr txBox="1">
              <a:spLocks noChangeArrowheads="1"/>
            </p:cNvSpPr>
            <p:nvPr/>
          </p:nvSpPr>
          <p:spPr bwMode="gray">
            <a:xfrm>
              <a:off x="969" y="1987"/>
              <a:ext cx="999" cy="5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WORKSHOP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PENILAIAN OTENTIK</a:t>
              </a:r>
            </a:p>
          </p:txBody>
        </p:sp>
      </p:grp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6629400" y="2133600"/>
            <a:ext cx="2286000" cy="3200400"/>
            <a:chOff x="3332" y="2445"/>
            <a:chExt cx="1178" cy="1427"/>
          </a:xfrm>
        </p:grpSpPr>
        <p:sp>
          <p:nvSpPr>
            <p:cNvPr id="9237" name="Oval 26"/>
            <p:cNvSpPr>
              <a:spLocks noChangeArrowheads="1"/>
            </p:cNvSpPr>
            <p:nvPr/>
          </p:nvSpPr>
          <p:spPr bwMode="gray">
            <a:xfrm>
              <a:off x="3332" y="2445"/>
              <a:ext cx="1178" cy="1427"/>
            </a:xfrm>
            <a:prstGeom prst="ellipse">
              <a:avLst/>
            </a:prstGeom>
            <a:gradFill rotWithShape="1">
              <a:gsLst>
                <a:gs pos="0">
                  <a:srgbClr val="9942E0"/>
                </a:gs>
                <a:gs pos="100000">
                  <a:srgbClr val="471F6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</a:rPr>
                <a:t>PRAKTIK 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Calibri" pitchFamily="34" charset="0"/>
                </a:rPr>
                <a:t>KEGURUAN DI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Calibri" pitchFamily="34" charset="0"/>
                </a:rPr>
                <a:t> SEKOLAH</a:t>
              </a:r>
            </a:p>
          </p:txBody>
        </p:sp>
        <p:sp>
          <p:nvSpPr>
            <p:cNvPr id="600092" name="Text Box 28"/>
            <p:cNvSpPr txBox="1">
              <a:spLocks noChangeArrowheads="1"/>
            </p:cNvSpPr>
            <p:nvPr/>
          </p:nvSpPr>
          <p:spPr bwMode="gray">
            <a:xfrm>
              <a:off x="3457" y="2988"/>
              <a:ext cx="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9222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sz="3600" smtClean="0"/>
              <a:t>MATERI POKOK PPG PRAJABATAN</a:t>
            </a:r>
          </a:p>
        </p:txBody>
      </p:sp>
      <p:cxnSp>
        <p:nvCxnSpPr>
          <p:cNvPr id="31" name="Straight Connector 30"/>
          <p:cNvCxnSpPr>
            <a:stCxn id="2073" idx="0"/>
            <a:endCxn id="9237" idx="0"/>
          </p:cNvCxnSpPr>
          <p:nvPr/>
        </p:nvCxnSpPr>
        <p:spPr>
          <a:xfrm flipV="1">
            <a:off x="1257070" y="2133600"/>
            <a:ext cx="651533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4057649" y="1314450"/>
            <a:ext cx="914400" cy="712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28800" y="4131228"/>
            <a:ext cx="0" cy="745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191000" y="5600699"/>
            <a:ext cx="1981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ACTIVE LEARNING IN HIGHER EDUCATION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4876800"/>
            <a:ext cx="914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ASK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58000" y="5943600"/>
            <a:ext cx="1981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ACTIVE LEARNING IN SCHOOL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58000" y="990600"/>
            <a:ext cx="1828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PENDEKATAN ILMIAH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2000" y="1981200"/>
            <a:ext cx="1981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HIGH ORDER THINKING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12040" y="1295400"/>
            <a:ext cx="1828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PENDEKATAN ILMIAH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1905000" y="2438403"/>
            <a:ext cx="0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4781952" y="2093915"/>
            <a:ext cx="685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V="1">
            <a:off x="7467600" y="1828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V="1">
            <a:off x="7581900" y="56007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4914900" y="52959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72" y="225427"/>
            <a:ext cx="6100763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000" b="1" dirty="0" smtClean="0"/>
              <a:t>WORKSHOP SSP</a:t>
            </a:r>
            <a:r>
              <a:rPr lang="en-US" sz="40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i="1" dirty="0" smtClean="0"/>
              <a:t>(</a:t>
            </a:r>
            <a:r>
              <a:rPr lang="id-ID" sz="3600" i="1" dirty="0"/>
              <a:t>subject specific pedagogy)</a:t>
            </a:r>
            <a:endParaRPr lang="en-US" sz="3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948" y="1449389"/>
            <a:ext cx="4155655" cy="512440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108000" indent="0" algn="ctr">
              <a:buNone/>
              <a:defRPr/>
            </a:pPr>
            <a:r>
              <a:rPr lang="id-ID" sz="2300" b="1" dirty="0" smtClean="0"/>
              <a:t>WORKSHOP SSP </a:t>
            </a:r>
            <a:endParaRPr lang="en-US" sz="2300" b="1" dirty="0" smtClean="0"/>
          </a:p>
          <a:p>
            <a:pPr marL="108000" indent="0" algn="ctr">
              <a:buNone/>
              <a:defRPr/>
            </a:pPr>
            <a:r>
              <a:rPr lang="en-US" sz="2300" dirty="0" smtClean="0"/>
              <a:t>Merupakan</a:t>
            </a:r>
            <a:r>
              <a:rPr lang="id-ID" sz="2300" dirty="0" smtClean="0"/>
              <a:t> </a:t>
            </a:r>
            <a:r>
              <a:rPr lang="id-ID" sz="2300" dirty="0"/>
              <a:t>pembelajaran berbentuk lokakarya yang bertujuan untuk menyiapkan peserta </a:t>
            </a:r>
            <a:r>
              <a:rPr lang="id-ID" sz="2300" dirty="0" smtClean="0"/>
              <a:t>Program </a:t>
            </a:r>
            <a:r>
              <a:rPr lang="id-ID" sz="2300" dirty="0"/>
              <a:t>PPG agar mampu mengemas materi untuk pembelajaran bidang studi yang mendidik </a:t>
            </a:r>
            <a:r>
              <a:rPr lang="id-ID" sz="2300" i="1" dirty="0"/>
              <a:t>(subject specific pedagogy), </a:t>
            </a:r>
            <a:r>
              <a:rPr lang="id-ID" sz="2300" dirty="0"/>
              <a:t>sehingga peserta PPG dinyatakan siap </a:t>
            </a:r>
            <a:r>
              <a:rPr lang="id-ID" sz="2300" dirty="0" smtClean="0"/>
              <a:t>melaksanakan </a:t>
            </a:r>
            <a:r>
              <a:rPr lang="en-US" sz="2300" dirty="0" smtClean="0"/>
              <a:t>PPL</a:t>
            </a:r>
            <a:r>
              <a:rPr lang="id-ID" sz="2300" dirty="0" smtClean="0"/>
              <a:t> </a:t>
            </a:r>
            <a:r>
              <a:rPr lang="id-ID" sz="2300" dirty="0"/>
              <a:t>Kependidikan</a:t>
            </a:r>
            <a:r>
              <a:rPr lang="en-US" sz="2300" dirty="0"/>
              <a:t>.</a:t>
            </a:r>
            <a:endParaRPr lang="id-ID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019" y="1449389"/>
            <a:ext cx="4063635" cy="5124406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en-US" sz="2300" b="1" dirty="0" smtClean="0"/>
              <a:t>PRODUK WORKSHOP SSP</a:t>
            </a:r>
            <a:endParaRPr lang="en-US" sz="2300" b="1" dirty="0"/>
          </a:p>
          <a:p>
            <a:pPr marL="528638" lvl="1" indent="-514350">
              <a:buSzPct val="100000"/>
              <a:buFont typeface="+mj-lt"/>
              <a:buAutoNum type="arabicPeriod"/>
              <a:defRPr/>
            </a:pPr>
            <a:r>
              <a:rPr lang="en-US" sz="2300" dirty="0" smtClean="0"/>
              <a:t>Silabus dan RPP</a:t>
            </a:r>
          </a:p>
          <a:p>
            <a:pPr marL="528638" lvl="1" indent="-514350">
              <a:buSzPct val="100000"/>
              <a:buFont typeface="+mj-lt"/>
              <a:buAutoNum type="arabicPeriod"/>
              <a:defRPr/>
            </a:pPr>
            <a:r>
              <a:rPr lang="en-US" sz="2300" dirty="0" err="1" smtClean="0"/>
              <a:t>Lembar</a:t>
            </a:r>
            <a:r>
              <a:rPr lang="en-US" sz="2300" dirty="0" smtClean="0"/>
              <a:t> </a:t>
            </a:r>
            <a:r>
              <a:rPr lang="en-US" sz="2300" dirty="0" err="1"/>
              <a:t>kerja</a:t>
            </a:r>
            <a:r>
              <a:rPr lang="en-US" sz="2300" dirty="0"/>
              <a:t> </a:t>
            </a:r>
            <a:r>
              <a:rPr lang="en-US" sz="2300" dirty="0" err="1" smtClean="0"/>
              <a:t>siswa</a:t>
            </a:r>
            <a:endParaRPr lang="en-US" sz="2300" dirty="0" smtClean="0"/>
          </a:p>
          <a:p>
            <a:pPr marL="528638" lvl="1" indent="-514350">
              <a:buSzPct val="100000"/>
              <a:buFont typeface="+mj-lt"/>
              <a:buAutoNum type="arabicPeriod"/>
              <a:defRPr/>
            </a:pPr>
            <a:r>
              <a:rPr lang="en-US" sz="2300" dirty="0" err="1" smtClean="0"/>
              <a:t>Bahan</a:t>
            </a:r>
            <a:r>
              <a:rPr lang="en-US" sz="2300" dirty="0" smtClean="0"/>
              <a:t> ajar</a:t>
            </a:r>
          </a:p>
          <a:p>
            <a:pPr marL="528638" lvl="1" indent="-514350">
              <a:buSzPct val="100000"/>
              <a:buFont typeface="+mj-lt"/>
              <a:buAutoNum type="arabicPeriod"/>
              <a:defRPr/>
            </a:pPr>
            <a:r>
              <a:rPr lang="en-US" sz="2300" dirty="0" smtClean="0"/>
              <a:t>Media pembelajaran</a:t>
            </a:r>
          </a:p>
          <a:p>
            <a:pPr marL="528638" lvl="1" indent="-514350">
              <a:buSzPct val="100000"/>
              <a:buFont typeface="+mj-lt"/>
              <a:buAutoNum type="arabicPeriod"/>
              <a:defRPr/>
            </a:pPr>
            <a:r>
              <a:rPr lang="en-US" sz="2300" dirty="0" err="1" smtClean="0"/>
              <a:t>Perangkat</a:t>
            </a:r>
            <a:r>
              <a:rPr lang="en-US" sz="2300" dirty="0" smtClean="0"/>
              <a:t> </a:t>
            </a:r>
            <a:r>
              <a:rPr lang="en-US" sz="2300" dirty="0" err="1"/>
              <a:t>penilaian</a:t>
            </a:r>
            <a:r>
              <a:rPr lang="en-US" sz="2300" dirty="0"/>
              <a:t> (</a:t>
            </a:r>
            <a:r>
              <a:rPr lang="en-US" sz="2300" dirty="0" err="1"/>
              <a:t>kisi-kisi</a:t>
            </a:r>
            <a:r>
              <a:rPr lang="en-US" sz="2300" dirty="0"/>
              <a:t>, </a:t>
            </a:r>
            <a:r>
              <a:rPr lang="en-US" sz="2300" dirty="0" err="1"/>
              <a:t>instrumen</a:t>
            </a:r>
            <a:r>
              <a:rPr lang="en-US" sz="2300" dirty="0"/>
              <a:t>, </a:t>
            </a:r>
            <a:r>
              <a:rPr lang="en-US" sz="2300" dirty="0" err="1"/>
              <a:t>rubrik</a:t>
            </a:r>
            <a:r>
              <a:rPr lang="en-US" sz="2300" dirty="0"/>
              <a:t>, dan </a:t>
            </a:r>
            <a:r>
              <a:rPr lang="en-US" sz="2300" dirty="0" err="1"/>
              <a:t>kunci</a:t>
            </a:r>
            <a:r>
              <a:rPr lang="en-US" sz="2300" dirty="0"/>
              <a:t> </a:t>
            </a:r>
            <a:r>
              <a:rPr lang="en-US" sz="2300" dirty="0" err="1"/>
              <a:t>jawaban</a:t>
            </a:r>
            <a:r>
              <a:rPr lang="en-US" sz="2300" dirty="0" smtClean="0"/>
              <a:t>)</a:t>
            </a:r>
          </a:p>
          <a:p>
            <a:pPr marL="528638" lvl="1" indent="-514350">
              <a:buSzPct val="100000"/>
              <a:buFont typeface="+mj-lt"/>
              <a:buAutoNum type="arabicPeriod"/>
              <a:defRPr/>
            </a:pPr>
            <a:r>
              <a:rPr lang="en-US" sz="2300" dirty="0" smtClean="0"/>
              <a:t>Proposal </a:t>
            </a:r>
            <a:r>
              <a:rPr lang="en-US" sz="2300" dirty="0" err="1"/>
              <a:t>penelitian</a:t>
            </a:r>
            <a:r>
              <a:rPr lang="en-US" sz="2300" dirty="0"/>
              <a:t> </a:t>
            </a:r>
            <a:r>
              <a:rPr lang="en-US" sz="2300" dirty="0" err="1"/>
              <a:t>tindakan</a:t>
            </a:r>
            <a:r>
              <a:rPr lang="en-US" sz="2300" dirty="0"/>
              <a:t> </a:t>
            </a:r>
            <a:r>
              <a:rPr lang="en-US" sz="2300" dirty="0" err="1"/>
              <a:t>kelas</a:t>
            </a:r>
            <a:r>
              <a:rPr lang="en-US" sz="2300" dirty="0"/>
              <a:t> (PTK)</a:t>
            </a: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15098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15" y="-7620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SIKLUS KEGIATAN </a:t>
            </a:r>
            <a:br>
              <a:rPr lang="en-US" sz="2400" b="1" dirty="0" smtClean="0"/>
            </a:br>
            <a:r>
              <a:rPr lang="en-US" sz="2400" b="1" dirty="0" smtClean="0"/>
              <a:t>DALAM WORKSHOP SSP</a:t>
            </a:r>
            <a:endParaRPr lang="id-ID" sz="2400" dirty="0"/>
          </a:p>
        </p:txBody>
      </p:sp>
      <p:sp>
        <p:nvSpPr>
          <p:cNvPr id="24" name="Rectangle 23"/>
          <p:cNvSpPr/>
          <p:nvPr/>
        </p:nvSpPr>
        <p:spPr>
          <a:xfrm>
            <a:off x="-803135" y="4158299"/>
            <a:ext cx="1565973" cy="20879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-803135" y="611737"/>
            <a:ext cx="1565973" cy="20879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92202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8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8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STRATEGI PEMBELAJARAN WORKSHOP SSP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44" y="1246910"/>
            <a:ext cx="7886700" cy="5363950"/>
          </a:xfrm>
        </p:spPr>
        <p:txBody>
          <a:bodyPr>
            <a:noAutofit/>
          </a:bodyPr>
          <a:lstStyle/>
          <a:p>
            <a:r>
              <a:rPr lang="en-US" sz="2300" dirty="0" err="1" smtClean="0"/>
              <a:t>Mengintegrasikan</a:t>
            </a:r>
            <a:r>
              <a:rPr lang="en-US" sz="2300" dirty="0" smtClean="0"/>
              <a:t> </a:t>
            </a:r>
            <a:r>
              <a:rPr lang="en-US" sz="2300" dirty="0"/>
              <a:t>sikap, pengetahuan keterampilan, di </a:t>
            </a:r>
            <a:r>
              <a:rPr lang="en-US" sz="2300" dirty="0" err="1"/>
              <a:t>mana</a:t>
            </a:r>
            <a:r>
              <a:rPr lang="en-US" sz="2300" dirty="0"/>
              <a:t> </a:t>
            </a:r>
            <a:r>
              <a:rPr lang="en-US" sz="2300" dirty="0" err="1"/>
              <a:t>aktivitasnya</a:t>
            </a:r>
            <a:r>
              <a:rPr lang="en-US" sz="2300" dirty="0"/>
              <a:t> </a:t>
            </a:r>
            <a:r>
              <a:rPr lang="en-US" sz="2300" dirty="0" err="1"/>
              <a:t>harus</a:t>
            </a:r>
            <a:r>
              <a:rPr lang="en-US" sz="2300" dirty="0"/>
              <a:t> </a:t>
            </a:r>
            <a:r>
              <a:rPr lang="en-US" sz="2300" dirty="0" err="1"/>
              <a:t>mencerminkan</a:t>
            </a:r>
            <a:r>
              <a:rPr lang="en-US" sz="2300" dirty="0"/>
              <a:t> </a:t>
            </a:r>
            <a:r>
              <a:rPr lang="en-US" sz="2300" i="1" dirty="0"/>
              <a:t>student centered learning</a:t>
            </a:r>
            <a:r>
              <a:rPr lang="en-US" sz="2300" dirty="0"/>
              <a:t>, </a:t>
            </a:r>
            <a:r>
              <a:rPr lang="en-US" sz="2300" i="1" dirty="0"/>
              <a:t>higher order thinking skill</a:t>
            </a:r>
            <a:r>
              <a:rPr lang="en-US" sz="2300" dirty="0"/>
              <a:t>, </a:t>
            </a:r>
            <a:r>
              <a:rPr lang="en-US" sz="2300" dirty="0" err="1"/>
              <a:t>kontekstual</a:t>
            </a:r>
            <a:r>
              <a:rPr lang="en-US" sz="2300" dirty="0"/>
              <a:t>, dan </a:t>
            </a:r>
            <a:r>
              <a:rPr lang="en-US" sz="2300" dirty="0" err="1"/>
              <a:t>pemanfaatan</a:t>
            </a:r>
            <a:r>
              <a:rPr lang="en-US" sz="2300" dirty="0"/>
              <a:t> </a:t>
            </a:r>
            <a:r>
              <a:rPr lang="en-US" sz="2300" dirty="0" smtClean="0"/>
              <a:t>TIK. </a:t>
            </a:r>
            <a:endParaRPr lang="id-ID" sz="2300" dirty="0"/>
          </a:p>
          <a:p>
            <a:r>
              <a:rPr lang="en-US" sz="2300" dirty="0" err="1" smtClean="0"/>
              <a:t>Bervariasi</a:t>
            </a:r>
            <a:r>
              <a:rPr lang="en-US" sz="2300" dirty="0" smtClean="0"/>
              <a:t> dan </a:t>
            </a:r>
            <a:r>
              <a:rPr lang="en-US" sz="2300" dirty="0" err="1"/>
              <a:t>memuat</a:t>
            </a:r>
            <a:r>
              <a:rPr lang="en-US" sz="2300" dirty="0"/>
              <a:t> kegiatan d</a:t>
            </a:r>
            <a:r>
              <a:rPr lang="id-ID" sz="2300" dirty="0"/>
              <a:t>eklaratif/</a:t>
            </a:r>
            <a:r>
              <a:rPr lang="en-US" sz="2300" dirty="0"/>
              <a:t>t</a:t>
            </a:r>
            <a:r>
              <a:rPr lang="id-ID" sz="2300" dirty="0"/>
              <a:t>eoretik</a:t>
            </a:r>
            <a:r>
              <a:rPr lang="en-US" sz="2300" dirty="0"/>
              <a:t> </a:t>
            </a:r>
            <a:r>
              <a:rPr lang="en-US" sz="2300" dirty="0" err="1"/>
              <a:t>melalui</a:t>
            </a:r>
            <a:r>
              <a:rPr lang="en-US" sz="2300" dirty="0"/>
              <a:t> </a:t>
            </a:r>
            <a:r>
              <a:rPr lang="en-US" sz="2300" dirty="0" err="1"/>
              <a:t>penggunaan</a:t>
            </a:r>
            <a:r>
              <a:rPr lang="en-US" sz="2300" dirty="0"/>
              <a:t> pendekatan </a:t>
            </a:r>
            <a:r>
              <a:rPr lang="en-US" sz="2300" dirty="0" err="1"/>
              <a:t>inkuiri-diskoveri</a:t>
            </a:r>
            <a:r>
              <a:rPr lang="en-US" sz="2300" dirty="0"/>
              <a:t>, pembelajaran </a:t>
            </a:r>
            <a:r>
              <a:rPr lang="en-US" sz="2300" dirty="0" err="1"/>
              <a:t>berbasis</a:t>
            </a:r>
            <a:r>
              <a:rPr lang="en-US" sz="2300" dirty="0"/>
              <a:t> </a:t>
            </a:r>
            <a:r>
              <a:rPr lang="en-US" sz="2300" dirty="0" err="1"/>
              <a:t>masalah</a:t>
            </a:r>
            <a:r>
              <a:rPr lang="en-US" sz="2300" dirty="0"/>
              <a:t>, dan pembelajaran </a:t>
            </a:r>
            <a:r>
              <a:rPr lang="en-US" sz="2300" dirty="0" err="1"/>
              <a:t>berbasis</a:t>
            </a:r>
            <a:r>
              <a:rPr lang="en-US" sz="2300" dirty="0"/>
              <a:t> </a:t>
            </a:r>
            <a:r>
              <a:rPr lang="en-US" sz="2300" dirty="0" err="1"/>
              <a:t>proyek</a:t>
            </a:r>
            <a:r>
              <a:rPr lang="en-US" sz="2300" dirty="0"/>
              <a:t> dengan </a:t>
            </a:r>
            <a:r>
              <a:rPr lang="en-US" sz="2300" dirty="0" err="1"/>
              <a:t>mengoptimalkan</a:t>
            </a:r>
            <a:r>
              <a:rPr lang="en-US" sz="2300" dirty="0"/>
              <a:t> </a:t>
            </a:r>
            <a:r>
              <a:rPr lang="en-US" sz="2300" dirty="0" err="1"/>
              <a:t>berbagai</a:t>
            </a:r>
            <a:r>
              <a:rPr lang="en-US" sz="2300" dirty="0"/>
              <a:t> </a:t>
            </a:r>
            <a:r>
              <a:rPr lang="en-US" sz="2300" dirty="0" err="1"/>
              <a:t>metode</a:t>
            </a:r>
            <a:r>
              <a:rPr lang="en-US" sz="2300" dirty="0"/>
              <a:t> dan </a:t>
            </a:r>
            <a:r>
              <a:rPr lang="en-US" sz="2300" dirty="0" err="1"/>
              <a:t>teknik</a:t>
            </a:r>
            <a:r>
              <a:rPr lang="en-US" sz="2300" dirty="0"/>
              <a:t> pembelajaran</a:t>
            </a:r>
            <a:r>
              <a:rPr lang="id-ID" sz="2300" dirty="0"/>
              <a:t>.</a:t>
            </a:r>
          </a:p>
          <a:p>
            <a:r>
              <a:rPr lang="en-US" sz="2300" dirty="0" err="1" smtClean="0"/>
              <a:t>Memungkinkan</a:t>
            </a:r>
            <a:r>
              <a:rPr lang="en-US" sz="2300" dirty="0" smtClean="0"/>
              <a:t> </a:t>
            </a:r>
            <a:r>
              <a:rPr lang="en-US" sz="2300" dirty="0" err="1" smtClean="0"/>
              <a:t>terjadinya</a:t>
            </a:r>
            <a:r>
              <a:rPr lang="en-US" sz="2300" dirty="0" smtClean="0"/>
              <a:t> </a:t>
            </a:r>
            <a:r>
              <a:rPr lang="en-US" sz="2300" dirty="0"/>
              <a:t>kegiatan p</a:t>
            </a:r>
            <a:r>
              <a:rPr lang="id-ID" sz="2300" dirty="0"/>
              <a:t>rosedural </a:t>
            </a:r>
            <a:r>
              <a:rPr lang="en-US" sz="2300" dirty="0" err="1"/>
              <a:t>seperti</a:t>
            </a:r>
            <a:r>
              <a:rPr lang="en-US" sz="2300" dirty="0"/>
              <a:t> kegiatan </a:t>
            </a:r>
            <a:r>
              <a:rPr lang="en-US" sz="2300" dirty="0" err="1"/>
              <a:t>mendemonstrasikan</a:t>
            </a:r>
            <a:r>
              <a:rPr lang="en-US" sz="2300" dirty="0"/>
              <a:t>, </a:t>
            </a:r>
            <a:r>
              <a:rPr lang="en-US" sz="2300" dirty="0" err="1"/>
              <a:t>mempraktikkan</a:t>
            </a:r>
            <a:r>
              <a:rPr lang="en-US" sz="2300" dirty="0"/>
              <a:t>, </a:t>
            </a:r>
            <a:r>
              <a:rPr lang="en-US" sz="2300" dirty="0" err="1"/>
              <a:t>mengukur</a:t>
            </a:r>
            <a:r>
              <a:rPr lang="en-US" sz="2300" dirty="0"/>
              <a:t>, </a:t>
            </a:r>
            <a:r>
              <a:rPr lang="en-US" sz="2300" dirty="0" err="1"/>
              <a:t>mensimulasikan</a:t>
            </a:r>
            <a:r>
              <a:rPr lang="en-US" sz="2300" dirty="0"/>
              <a:t>, </a:t>
            </a:r>
            <a:r>
              <a:rPr lang="en-US" sz="2300" dirty="0" err="1"/>
              <a:t>mengadakan</a:t>
            </a:r>
            <a:r>
              <a:rPr lang="en-US" sz="2300" dirty="0"/>
              <a:t> </a:t>
            </a:r>
            <a:r>
              <a:rPr lang="en-US" sz="2300" dirty="0" err="1"/>
              <a:t>eksperimen</a:t>
            </a:r>
            <a:r>
              <a:rPr lang="en-US" sz="2300" dirty="0"/>
              <a:t>, </a:t>
            </a:r>
            <a:r>
              <a:rPr lang="en-US" sz="2300" dirty="0" err="1"/>
              <a:t>mengaplikasikan</a:t>
            </a:r>
            <a:r>
              <a:rPr lang="en-US" sz="2300" dirty="0"/>
              <a:t>, </a:t>
            </a:r>
            <a:r>
              <a:rPr lang="en-US" sz="2300" dirty="0" err="1"/>
              <a:t>menganalisis</a:t>
            </a:r>
            <a:r>
              <a:rPr lang="en-US" sz="2300" dirty="0"/>
              <a:t>, </a:t>
            </a:r>
            <a:r>
              <a:rPr lang="en-US" sz="2300" dirty="0" err="1"/>
              <a:t>menemukan</a:t>
            </a:r>
            <a:r>
              <a:rPr lang="en-US" sz="2300" dirty="0"/>
              <a:t>, </a:t>
            </a:r>
            <a:r>
              <a:rPr lang="en-US" sz="2300" dirty="0" err="1"/>
              <a:t>mengamati</a:t>
            </a:r>
            <a:r>
              <a:rPr lang="en-US" sz="2300" dirty="0"/>
              <a:t>, </a:t>
            </a:r>
            <a:r>
              <a:rPr lang="en-US" sz="2300" dirty="0" err="1"/>
              <a:t>menyelidiki</a:t>
            </a:r>
            <a:r>
              <a:rPr lang="en-US" sz="2300" dirty="0"/>
              <a:t>, </a:t>
            </a:r>
            <a:r>
              <a:rPr lang="en-US" sz="2300" dirty="0" err="1"/>
              <a:t>menelaah</a:t>
            </a:r>
            <a:r>
              <a:rPr lang="en-US" sz="2300" dirty="0"/>
              <a:t>, </a:t>
            </a:r>
            <a:r>
              <a:rPr lang="en-US" sz="2300" dirty="0" err="1"/>
              <a:t>termasuk</a:t>
            </a:r>
            <a:r>
              <a:rPr lang="en-US" sz="2300" dirty="0"/>
              <a:t> kegiatan </a:t>
            </a:r>
            <a:r>
              <a:rPr lang="en-US" sz="2300" dirty="0" err="1"/>
              <a:t>studi</a:t>
            </a:r>
            <a:r>
              <a:rPr lang="en-US" sz="2300" dirty="0"/>
              <a:t> </a:t>
            </a:r>
            <a:r>
              <a:rPr lang="en-US" sz="2300" dirty="0" err="1"/>
              <a:t>literatur</a:t>
            </a:r>
            <a:r>
              <a:rPr lang="en-US" sz="2300" dirty="0"/>
              <a:t>, </a:t>
            </a:r>
            <a:r>
              <a:rPr lang="en-US" sz="2300" dirty="0" err="1"/>
              <a:t>tugas</a:t>
            </a:r>
            <a:r>
              <a:rPr lang="en-US" sz="2300" dirty="0"/>
              <a:t> </a:t>
            </a:r>
            <a:r>
              <a:rPr lang="en-US" sz="2300" dirty="0" err="1"/>
              <a:t>terstruktur</a:t>
            </a:r>
            <a:r>
              <a:rPr lang="en-US" sz="2300" dirty="0"/>
              <a:t>, </a:t>
            </a:r>
            <a:r>
              <a:rPr lang="en-US" sz="2300" dirty="0" err="1"/>
              <a:t>kerja</a:t>
            </a:r>
            <a:r>
              <a:rPr lang="en-US" sz="2300" dirty="0"/>
              <a:t> </a:t>
            </a:r>
            <a:r>
              <a:rPr lang="en-US" sz="2300" dirty="0" err="1"/>
              <a:t>kelompok</a:t>
            </a:r>
            <a:r>
              <a:rPr lang="en-US" sz="2300" dirty="0"/>
              <a:t>, </a:t>
            </a:r>
            <a:r>
              <a:rPr lang="en-US" sz="2300" dirty="0" err="1"/>
              <a:t>pemodelan</a:t>
            </a:r>
            <a:r>
              <a:rPr lang="en-US" sz="2300" dirty="0"/>
              <a:t>, </a:t>
            </a:r>
            <a:r>
              <a:rPr lang="en-US" sz="2300" dirty="0" err="1"/>
              <a:t>penyampaian</a:t>
            </a:r>
            <a:r>
              <a:rPr lang="en-US" sz="2300" dirty="0"/>
              <a:t> </a:t>
            </a:r>
            <a:r>
              <a:rPr lang="en-US" sz="2300" dirty="0" err="1"/>
              <a:t>informasi</a:t>
            </a:r>
            <a:r>
              <a:rPr lang="en-US" sz="2300" dirty="0"/>
              <a:t>, dan </a:t>
            </a:r>
            <a:r>
              <a:rPr lang="en-US" sz="2300" dirty="0" err="1"/>
              <a:t>menjelajah</a:t>
            </a:r>
            <a:r>
              <a:rPr lang="en-US" sz="2300" dirty="0"/>
              <a:t> </a:t>
            </a:r>
            <a:r>
              <a:rPr lang="en-US" sz="2300" dirty="0" err="1"/>
              <a:t>informasi</a:t>
            </a:r>
            <a:r>
              <a:rPr lang="en-US" sz="2300" dirty="0"/>
              <a:t> </a:t>
            </a:r>
            <a:r>
              <a:rPr lang="en-US" sz="2300" dirty="0" err="1"/>
              <a:t>melalui</a:t>
            </a:r>
            <a:r>
              <a:rPr lang="en-US" sz="2300" dirty="0"/>
              <a:t> media internet. </a:t>
            </a: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34298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79" y="2149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PRAKTIK PENGALAMAN LAPANGAN - PPL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89777"/>
              </p:ext>
            </p:extLst>
          </p:nvPr>
        </p:nvGraphicFramePr>
        <p:xfrm>
          <a:off x="628650" y="1255607"/>
          <a:ext cx="7886700" cy="55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0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41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KEGIATAN PPL PPG SM-3T</a:t>
            </a:r>
            <a:br>
              <a:rPr lang="en-US" sz="4000" dirty="0" smtClean="0"/>
            </a:br>
            <a:r>
              <a:rPr lang="en-US" sz="3200" dirty="0" err="1" smtClean="0">
                <a:solidFill>
                  <a:srgbClr val="FF0000"/>
                </a:solidFill>
              </a:rPr>
              <a:t>Bobot</a:t>
            </a:r>
            <a:r>
              <a:rPr lang="en-US" sz="3200" dirty="0" smtClean="0">
                <a:solidFill>
                  <a:srgbClr val="FF0000"/>
                </a:solidFill>
              </a:rPr>
              <a:t> = 16 </a:t>
            </a:r>
            <a:r>
              <a:rPr lang="en-US" sz="3200" dirty="0" err="1" smtClean="0">
                <a:solidFill>
                  <a:srgbClr val="FF0000"/>
                </a:solidFill>
              </a:rPr>
              <a:t>sks</a:t>
            </a:r>
            <a:r>
              <a:rPr lang="en-US" sz="3200" dirty="0" smtClean="0">
                <a:solidFill>
                  <a:srgbClr val="FF0000"/>
                </a:solidFill>
              </a:rPr>
              <a:t> per </a:t>
            </a:r>
            <a:r>
              <a:rPr lang="en-US" sz="3200" dirty="0" err="1" smtClean="0">
                <a:solidFill>
                  <a:srgbClr val="FF0000"/>
                </a:solidFill>
              </a:rPr>
              <a:t>minggu</a:t>
            </a:r>
            <a:endParaRPr lang="id-ID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87503"/>
              </p:ext>
            </p:extLst>
          </p:nvPr>
        </p:nvGraphicFramePr>
        <p:xfrm>
          <a:off x="684257" y="165262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26144" y="5097865"/>
            <a:ext cx="224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6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40’) / 200’</a:t>
            </a:r>
            <a:endParaRPr lang="id-ID" sz="1600" dirty="0"/>
          </a:p>
        </p:txBody>
      </p:sp>
      <p:sp>
        <p:nvSpPr>
          <p:cNvPr id="7" name="Rectangle 6"/>
          <p:cNvSpPr/>
          <p:nvPr/>
        </p:nvSpPr>
        <p:spPr>
          <a:xfrm>
            <a:off x="2183560" y="2231072"/>
            <a:ext cx="224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6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40’) / 200’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4226853" y="5073147"/>
            <a:ext cx="2151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3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40’) /200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6928605" y="2206352"/>
            <a:ext cx="224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5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40’) / 200’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455149" y="5791200"/>
            <a:ext cx="83840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dirty="0" smtClean="0">
                <a:latin typeface="Candara" pitchFamily="34" charset="0"/>
              </a:rPr>
              <a:t>Prosedur dan kegiatan PPL dilakukan dengan</a:t>
            </a:r>
            <a:endParaRPr lang="en-US" sz="2400" dirty="0" smtClean="0">
              <a:latin typeface="Candara" pitchFamily="34" charset="0"/>
            </a:endParaRPr>
          </a:p>
          <a:p>
            <a:pPr algn="ctr"/>
            <a:r>
              <a:rPr lang="id-ID" sz="2400" dirty="0" smtClean="0">
                <a:latin typeface="Candara" pitchFamily="34" charset="0"/>
              </a:rPr>
              <a:t> </a:t>
            </a:r>
            <a:r>
              <a:rPr lang="id-ID" sz="2400" b="1" dirty="0" smtClean="0">
                <a:latin typeface="Candara" pitchFamily="34" charset="0"/>
              </a:rPr>
              <a:t>pola  blok</a:t>
            </a:r>
            <a:r>
              <a:rPr lang="en-US" sz="2400" b="1" dirty="0" smtClean="0">
                <a:latin typeface="Candara" pitchFamily="34" charset="0"/>
              </a:rPr>
              <a:t> atau non-</a:t>
            </a:r>
            <a:r>
              <a:rPr lang="en-US" sz="2400" b="1" dirty="0" err="1" smtClean="0">
                <a:latin typeface="Candara" pitchFamily="34" charset="0"/>
              </a:rPr>
              <a:t>blok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082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31769"/>
              </p:ext>
            </p:extLst>
          </p:nvPr>
        </p:nvGraphicFramePr>
        <p:xfrm>
          <a:off x="554510" y="515807"/>
          <a:ext cx="7886700" cy="600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2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SISTEM </a:t>
            </a:r>
            <a:r>
              <a:rPr lang="en-US" sz="3200" b="1" dirty="0" smtClean="0">
                <a:solidFill>
                  <a:schemeClr val="tx1"/>
                </a:solidFill>
              </a:rPr>
              <a:t>PENILAIAN</a:t>
            </a:r>
            <a:r>
              <a:rPr lang="id-ID" sz="3200" b="1" dirty="0" smtClean="0">
                <a:solidFill>
                  <a:schemeClr val="tx1"/>
                </a:solidFill>
              </a:rPr>
              <a:t> KOMPETENSI LULUSAN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616963"/>
              </p:ext>
            </p:extLst>
          </p:nvPr>
        </p:nvGraphicFramePr>
        <p:xfrm>
          <a:off x="228600" y="1281926"/>
          <a:ext cx="8686800" cy="539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8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5382"/>
              </p:ext>
            </p:extLst>
          </p:nvPr>
        </p:nvGraphicFramePr>
        <p:xfrm>
          <a:off x="76200" y="414708"/>
          <a:ext cx="8991600" cy="6367092"/>
        </p:xfrm>
        <a:graphic>
          <a:graphicData uri="http://schemas.openxmlformats.org/drawingml/2006/table">
            <a:tbl>
              <a:tblPr/>
              <a:tblGrid>
                <a:gridCol w="443541"/>
                <a:gridCol w="1071998"/>
                <a:gridCol w="793854"/>
                <a:gridCol w="1890853"/>
                <a:gridCol w="4791354"/>
              </a:tblGrid>
              <a:tr h="279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No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KOMPONEN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ASPEK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SUB KOMPONEN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b="1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RINCIAN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1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1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WORKSHOP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(bobot 30)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Proses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(15)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Aktivitas Workshop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Keaktifan WS diukur dengan skor partisipasi dan skor teman sejawat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71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Kemampuan Akademik BS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Substansi Materi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02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Microteaching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d-ID" sz="1400" noProof="0" smtClean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400" baseline="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Microteaching: latihan mengajar kepada siswa difokuskan pada kecakapan spesifik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02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Peerteaching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400" baseline="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Peer teaching: latihan mengajar kepada teman sejawat difokuskan pada kompetensi utuh</a:t>
                      </a: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016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Produk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(15)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Perangkat RPP hasil worksop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Silabus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RPP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LKS dan Bahan Ajar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Perangkat Penilaian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Media Pembelajaran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Catatan:</a:t>
                      </a:r>
                      <a:r>
                        <a:rPr lang="id-ID" sz="1400" baseline="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Penilaian Produk WS dengan memperhatikan: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-</a:t>
                      </a:r>
                      <a:r>
                        <a:rPr lang="id-ID" sz="1400" baseline="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  </a:t>
                      </a: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Penguasaan Teori Belajar dan Pembelajaran yang Mendidik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Penguasaan Strategi Pembelajaran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Pemahaman Peserta Didik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Kemampuan perencanaan Pembelajaran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Kemampuan Evaluasi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Proposal PTK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spcAft>
                          <a:spcPts val="0"/>
                        </a:spcAft>
                      </a:pPr>
                      <a:endParaRPr lang="id-ID" sz="1400" noProof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1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2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PPL 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(Bobot 40)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Proses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(30)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Praktik Mengajar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Ikuti Pedoman PPL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4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Kegiatan Non Mengajar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Dikembangkan Prodi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02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Kompetensi Sosial dan Kepribadian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Sesuaikan dengan Permendiknas ttg SKG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91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Produk</a:t>
                      </a:r>
                      <a:endParaRPr lang="id-ID" sz="1400" noProof="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(10)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Portofolio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Perangkat RPP dengan penyempurnaan saat PPL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Laporan Kegiatan PPL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Sejak observasi hingga akhir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Laporan PTK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endParaRPr lang="id-ID" sz="1400" noProof="0">
                        <a:solidFill>
                          <a:srgbClr val="000000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3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UJI</a:t>
                      </a:r>
                      <a:r>
                        <a:rPr lang="id-ID" sz="1400" baseline="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KOMPETENSI</a:t>
                      </a: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(bobot 30)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Uji Tulis (10)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latin typeface="Arial Narrow" pitchFamily="34" charset="0"/>
                          <a:ea typeface="Times New Roman"/>
                        </a:rPr>
                        <a:t>UTL dan UTN</a:t>
                      </a:r>
                      <a:r>
                        <a:rPr lang="id-ID" sz="1400" baseline="0" noProof="0" smtClean="0">
                          <a:latin typeface="Arial Narrow" pitchFamily="34" charset="0"/>
                          <a:ea typeface="Times New Roman"/>
                        </a:rPr>
                        <a:t> (UTN On-Line)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400" noProof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Uji Kinerja (20)</a:t>
                      </a:r>
                      <a:endParaRPr lang="id-ID" sz="1400" noProof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id-ID" sz="1400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Praktik Mengajar menggunakan Perangkat RPP  terbaik </a:t>
                      </a:r>
                      <a:endParaRPr lang="id-ID" sz="1400" noProof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0341" marR="40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68" name="Title 5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6400800" cy="76324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KOMPONEN </a:t>
            </a:r>
            <a:r>
              <a:rPr lang="en-US" sz="2000" dirty="0" smtClean="0">
                <a:solidFill>
                  <a:srgbClr val="C00000"/>
                </a:solidFill>
              </a:rPr>
              <a:t>PENETAPAN KELULUSAN</a:t>
            </a:r>
            <a:endParaRPr lang="id-ID" sz="2000" dirty="0">
              <a:solidFill>
                <a:srgbClr val="C00000"/>
              </a:solidFill>
            </a:endParaRPr>
          </a:p>
        </p:txBody>
      </p:sp>
      <p:sp>
        <p:nvSpPr>
          <p:cNvPr id="25669" name="TextBox 3"/>
          <p:cNvSpPr txBox="1">
            <a:spLocks noChangeArrowheads="1"/>
          </p:cNvSpPr>
          <p:nvPr/>
        </p:nvSpPr>
        <p:spPr bwMode="auto">
          <a:xfrm>
            <a:off x="11769328" y="400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478758" y="290513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id-ID" sz="4000" dirty="0" smtClean="0">
                <a:solidFill>
                  <a:schemeClr val="tx1"/>
                </a:solidFill>
              </a:rPr>
              <a:t>KELULUSAN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500449" y="1371600"/>
            <a:ext cx="8414951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entury Gothic" pitchFamily="34" charset="0"/>
              <a:buAutoNum type="arabicPeriod"/>
            </a:pPr>
            <a:r>
              <a:rPr lang="id-ID" sz="2400" dirty="0">
                <a:latin typeface="Candara" pitchFamily="34" charset="0"/>
              </a:rPr>
              <a:t>Peserta Program PPG dapat dinyatakan lulus apabila memenuhi syarat dan kriteria berikut</a:t>
            </a:r>
            <a:r>
              <a:rPr lang="en-US" sz="2400" dirty="0">
                <a:latin typeface="Candara" pitchFamily="34" charset="0"/>
              </a:rPr>
              <a:t>. </a:t>
            </a:r>
            <a:r>
              <a:rPr lang="id-ID" sz="2400" dirty="0">
                <a:latin typeface="Candara" pitchFamily="34" charset="0"/>
              </a:rPr>
              <a:t>Mempunyai kedisiplinan dalam mengikuti kegiatan workshop, PPL, dan kegiatan akademis lainnya, termasuk kegiatan di asrama, tidak </a:t>
            </a:r>
            <a:r>
              <a:rPr lang="id-ID" sz="2400" i="1" dirty="0">
                <a:latin typeface="Candara" pitchFamily="34" charset="0"/>
              </a:rPr>
              <a:t>absen</a:t>
            </a:r>
            <a:r>
              <a:rPr lang="id-ID" sz="2400" dirty="0">
                <a:latin typeface="Candara" pitchFamily="34" charset="0"/>
              </a:rPr>
              <a:t> atau meningggalkan kegiatan sesuai peraturan.</a:t>
            </a:r>
            <a:endParaRPr lang="en-US" sz="2400" dirty="0">
              <a:latin typeface="Candara" pitchFamily="34" charset="0"/>
            </a:endParaRPr>
          </a:p>
          <a:p>
            <a:pPr marL="457200" indent="-457200">
              <a:buFont typeface="Century Gothic" pitchFamily="34" charset="0"/>
              <a:buAutoNum type="arabicPeriod"/>
            </a:pPr>
            <a:endParaRPr lang="en-US" sz="1050" dirty="0">
              <a:latin typeface="Candara" pitchFamily="34" charset="0"/>
            </a:endParaRPr>
          </a:p>
          <a:p>
            <a:pPr marL="457200" indent="-457200">
              <a:buFont typeface="Century Gothic" pitchFamily="34" charset="0"/>
              <a:buAutoNum type="arabicPeriod"/>
            </a:pPr>
            <a:r>
              <a:rPr lang="id-ID" sz="2400" dirty="0">
                <a:latin typeface="Candara" pitchFamily="34" charset="0"/>
              </a:rPr>
              <a:t>Menjaga etika dan kepribadian selama mengikuti kegiatan workshop, PPL, dan kegiatan akademis, dan selama di asrama. Tidak pernah melanggar peraturan, tata-tertib, dan etika yang ada.</a:t>
            </a:r>
            <a:endParaRPr lang="en-US" sz="2400" dirty="0">
              <a:latin typeface="Candara" pitchFamily="34" charset="0"/>
            </a:endParaRPr>
          </a:p>
          <a:p>
            <a:pPr marL="457200" indent="-457200">
              <a:buFont typeface="Century Gothic" pitchFamily="34" charset="0"/>
              <a:buAutoNum type="arabicPeriod"/>
            </a:pPr>
            <a:endParaRPr lang="en-US" sz="1050" dirty="0">
              <a:latin typeface="Candara" pitchFamily="34" charset="0"/>
            </a:endParaRPr>
          </a:p>
          <a:p>
            <a:pPr marL="457200" indent="-457200">
              <a:buFont typeface="Century Gothic" pitchFamily="34" charset="0"/>
              <a:buAutoNum type="arabicPeriod"/>
            </a:pPr>
            <a:r>
              <a:rPr lang="id-ID" sz="2400" dirty="0">
                <a:latin typeface="Candara" pitchFamily="34" charset="0"/>
              </a:rPr>
              <a:t>Mencapai nilai kelulusan pada kegiatan workshop, PPL, dan uji kompetensi.</a:t>
            </a:r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723900" y="609600"/>
            <a:ext cx="7677150" cy="5908675"/>
            <a:chOff x="723900" y="609600"/>
            <a:chExt cx="7677150" cy="5908675"/>
          </a:xfrm>
        </p:grpSpPr>
        <p:grpSp>
          <p:nvGrpSpPr>
            <p:cNvPr id="3" name="Group 158"/>
            <p:cNvGrpSpPr/>
            <p:nvPr/>
          </p:nvGrpSpPr>
          <p:grpSpPr>
            <a:xfrm>
              <a:off x="1866900" y="1143000"/>
              <a:ext cx="5524500" cy="4158915"/>
              <a:chOff x="1866900" y="1143000"/>
              <a:chExt cx="5524500" cy="4158915"/>
            </a:xfrm>
          </p:grpSpPr>
          <p:sp>
            <p:nvSpPr>
              <p:cNvPr id="132" name="Freeform 131"/>
              <p:cNvSpPr/>
              <p:nvPr/>
            </p:nvSpPr>
            <p:spPr>
              <a:xfrm>
                <a:off x="1866900" y="2647950"/>
                <a:ext cx="5524500" cy="247650"/>
              </a:xfrm>
              <a:custGeom>
                <a:avLst/>
                <a:gdLst>
                  <a:gd name="connsiteX0" fmla="*/ 0 w 5829300"/>
                  <a:gd name="connsiteY0" fmla="*/ 266700 h 266700"/>
                  <a:gd name="connsiteX1" fmla="*/ 5829300 w 5829300"/>
                  <a:gd name="connsiteY1" fmla="*/ 266700 h 266700"/>
                  <a:gd name="connsiteX2" fmla="*/ 5829300 w 5829300"/>
                  <a:gd name="connsiteY2" fmla="*/ 0 h 266700"/>
                  <a:gd name="connsiteX3" fmla="*/ 5829300 w 5829300"/>
                  <a:gd name="connsiteY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9300" h="266700">
                    <a:moveTo>
                      <a:pt x="0" y="266700"/>
                    </a:moveTo>
                    <a:lnTo>
                      <a:pt x="5829300" y="266700"/>
                    </a:lnTo>
                    <a:lnTo>
                      <a:pt x="5829300" y="0"/>
                    </a:lnTo>
                    <a:lnTo>
                      <a:pt x="5829300" y="0"/>
                    </a:lnTo>
                  </a:path>
                </a:pathLst>
              </a:custGeom>
              <a:ln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>
                <a:off x="2133600" y="1143000"/>
                <a:ext cx="17526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>
                <a:off x="2095500" y="3048000"/>
                <a:ext cx="18288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>
                <a:off x="2190750" y="5285681"/>
                <a:ext cx="1790700" cy="16234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2133600" y="1752600"/>
                <a:ext cx="1828800" cy="1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75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3092450" y="6327775"/>
              <a:ext cx="3324225" cy="190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KUALIFIKASI</a:t>
              </a:r>
              <a:r>
                <a:rPr lang="en-US" sz="36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 SDM NASIONAL</a:t>
              </a:r>
              <a:endPara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endParaRPr>
            </a:p>
          </p:txBody>
        </p:sp>
        <p:grpSp>
          <p:nvGrpSpPr>
            <p:cNvPr id="4" name="Group 174"/>
            <p:cNvGrpSpPr/>
            <p:nvPr/>
          </p:nvGrpSpPr>
          <p:grpSpPr>
            <a:xfrm>
              <a:off x="723900" y="887410"/>
              <a:ext cx="1447800" cy="4739621"/>
              <a:chOff x="457200" y="963610"/>
              <a:chExt cx="1447800" cy="4739621"/>
            </a:xfrm>
          </p:grpSpPr>
          <p:grpSp>
            <p:nvGrpSpPr>
              <p:cNvPr id="5" name="Group 173"/>
              <p:cNvGrpSpPr/>
              <p:nvPr/>
            </p:nvGrpSpPr>
            <p:grpSpPr>
              <a:xfrm>
                <a:off x="457200" y="963610"/>
                <a:ext cx="1447800" cy="4739621"/>
                <a:chOff x="457200" y="963610"/>
                <a:chExt cx="1447800" cy="4739621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521678" y="963610"/>
                  <a:ext cx="1281113" cy="2376491"/>
                  <a:chOff x="432" y="607"/>
                  <a:chExt cx="807" cy="1497"/>
                </a:xfrm>
              </p:grpSpPr>
              <p:sp>
                <p:nvSpPr>
                  <p:cNvPr id="1640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036"/>
                    <a:ext cx="807" cy="296"/>
                  </a:xfrm>
                  <a:prstGeom prst="rect">
                    <a:avLst/>
                  </a:prstGeom>
                  <a:solidFill>
                    <a:srgbClr val="FFA41D"/>
                  </a:solidFill>
                  <a:ln w="12700" cap="sq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S2</a:t>
                    </a:r>
                  </a:p>
                </p:txBody>
              </p:sp>
              <p:sp>
                <p:nvSpPr>
                  <p:cNvPr id="1640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808"/>
                    <a:ext cx="807" cy="296"/>
                  </a:xfrm>
                  <a:prstGeom prst="rect">
                    <a:avLst/>
                  </a:prstGeom>
                  <a:solidFill>
                    <a:srgbClr val="FFB953"/>
                  </a:solidFill>
                  <a:ln w="12700" cap="sq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S1</a:t>
                    </a:r>
                  </a:p>
                </p:txBody>
              </p:sp>
              <p:sp>
                <p:nvSpPr>
                  <p:cNvPr id="1640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607"/>
                    <a:ext cx="807" cy="296"/>
                  </a:xfrm>
                  <a:prstGeom prst="rect">
                    <a:avLst/>
                  </a:prstGeom>
                  <a:solidFill>
                    <a:srgbClr val="FF9900"/>
                  </a:solidFill>
                  <a:ln w="12700" cap="sq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S3</a:t>
                    </a:r>
                  </a:p>
                </p:txBody>
              </p:sp>
              <p:sp>
                <p:nvSpPr>
                  <p:cNvPr id="1338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1" y="903"/>
                    <a:ext cx="0" cy="136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72"/>
                <p:cNvGrpSpPr/>
                <p:nvPr/>
              </p:nvGrpSpPr>
              <p:grpSpPr>
                <a:xfrm>
                  <a:off x="457200" y="3354388"/>
                  <a:ext cx="1447800" cy="2348843"/>
                  <a:chOff x="457200" y="3354388"/>
                  <a:chExt cx="1447800" cy="2348843"/>
                </a:xfrm>
              </p:grpSpPr>
              <p:sp>
                <p:nvSpPr>
                  <p:cNvPr id="1337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" y="5029200"/>
                    <a:ext cx="1447800" cy="674031"/>
                  </a:xfrm>
                  <a:prstGeom prst="rect">
                    <a:avLst/>
                  </a:prstGeom>
                  <a:solidFill>
                    <a:srgbClr val="FFB953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sz="1400" b="1" dirty="0" err="1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Sekolah</a:t>
                    </a:r>
                    <a:r>
                      <a:rPr lang="en-US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Menengah</a:t>
                    </a:r>
                    <a:r>
                      <a:rPr lang="en-US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Umum</a:t>
                    </a:r>
                    <a:endParaRPr lang="en-US" sz="1400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00" name="Straight Arrow Connector 99"/>
                  <p:cNvCxnSpPr/>
                  <p:nvPr/>
                </p:nvCxnSpPr>
                <p:spPr>
                  <a:xfrm rot="5400000" flipH="1" flipV="1">
                    <a:off x="374829" y="4153297"/>
                    <a:ext cx="1599406" cy="15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6" name="Straight Arrow Connector 125"/>
              <p:cNvCxnSpPr>
                <a:stCxn id="16405" idx="0"/>
                <a:endCxn id="16400" idx="2"/>
              </p:cNvCxnSpPr>
              <p:nvPr/>
            </p:nvCxnSpPr>
            <p:spPr>
              <a:xfrm rot="5400000" flipH="1" flipV="1">
                <a:off x="784410" y="2492375"/>
                <a:ext cx="7556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57"/>
            <p:cNvGrpSpPr/>
            <p:nvPr/>
          </p:nvGrpSpPr>
          <p:grpSpPr>
            <a:xfrm>
              <a:off x="6256270" y="1485900"/>
              <a:ext cx="2144780" cy="4128174"/>
              <a:chOff x="6256270" y="1485900"/>
              <a:chExt cx="2144780" cy="4128174"/>
            </a:xfrm>
          </p:grpSpPr>
          <p:grpSp>
            <p:nvGrpSpPr>
              <p:cNvPr id="9" name="Group 175"/>
              <p:cNvGrpSpPr/>
              <p:nvPr/>
            </p:nvGrpSpPr>
            <p:grpSpPr>
              <a:xfrm>
                <a:off x="6877050" y="1485900"/>
                <a:ext cx="1524000" cy="1066799"/>
                <a:chOff x="1981201" y="1752601"/>
                <a:chExt cx="1524000" cy="1066799"/>
              </a:xfrm>
            </p:grpSpPr>
            <p:sp>
              <p:nvSpPr>
                <p:cNvPr id="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95487" y="2357735"/>
                  <a:ext cx="1509713" cy="461665"/>
                </a:xfrm>
                <a:prstGeom prst="rect">
                  <a:avLst/>
                </a:prstGeom>
                <a:solidFill>
                  <a:srgbClr val="FFB03B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Profesi</a:t>
                  </a:r>
                  <a:endPara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81201" y="1752601"/>
                  <a:ext cx="1524000" cy="457200"/>
                </a:xfrm>
                <a:prstGeom prst="rect">
                  <a:avLst/>
                </a:prstGeom>
                <a:solidFill>
                  <a:srgbClr val="FFAB2F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Spesialis</a:t>
                  </a:r>
                  <a:endPara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43201" y="2169745"/>
                  <a:ext cx="0" cy="215901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6256270" y="2871810"/>
                <a:ext cx="2120900" cy="2089150"/>
                <a:chOff x="3992" y="1516"/>
                <a:chExt cx="1336" cy="1316"/>
              </a:xfrm>
            </p:grpSpPr>
            <p:sp>
              <p:nvSpPr>
                <p:cNvPr id="1336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92" y="2502"/>
                  <a:ext cx="262" cy="213"/>
                </a:xfrm>
                <a:prstGeom prst="rect">
                  <a:avLst/>
                </a:prstGeom>
                <a:solidFill>
                  <a:srgbClr val="FFFFD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</a:t>
                  </a:r>
                </a:p>
              </p:txBody>
            </p:sp>
            <p:sp>
              <p:nvSpPr>
                <p:cNvPr id="13344" name="Freeform 49"/>
                <p:cNvSpPr>
                  <a:spLocks/>
                </p:cNvSpPr>
                <p:nvPr/>
              </p:nvSpPr>
              <p:spPr bwMode="auto">
                <a:xfrm>
                  <a:off x="4128" y="1824"/>
                  <a:ext cx="960" cy="1008"/>
                </a:xfrm>
                <a:custGeom>
                  <a:avLst/>
                  <a:gdLst>
                    <a:gd name="T0" fmla="*/ 960 w 960"/>
                    <a:gd name="T1" fmla="*/ 0 h 1104"/>
                    <a:gd name="T2" fmla="*/ 960 w 960"/>
                    <a:gd name="T3" fmla="*/ 532 h 1104"/>
                    <a:gd name="T4" fmla="*/ 0 w 960"/>
                    <a:gd name="T5" fmla="*/ 532 h 1104"/>
                    <a:gd name="T6" fmla="*/ 0 w 960"/>
                    <a:gd name="T7" fmla="*/ 486 h 1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0"/>
                    <a:gd name="T13" fmla="*/ 0 h 1104"/>
                    <a:gd name="T14" fmla="*/ 960 w 960"/>
                    <a:gd name="T15" fmla="*/ 1104 h 1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0" h="1104">
                      <a:moveTo>
                        <a:pt x="960" y="0"/>
                      </a:moveTo>
                      <a:lnTo>
                        <a:pt x="960" y="1104"/>
                      </a:lnTo>
                      <a:lnTo>
                        <a:pt x="0" y="1104"/>
                      </a:lnTo>
                      <a:lnTo>
                        <a:pt x="0" y="1008"/>
                      </a:lnTo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4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800" y="2112"/>
                  <a:ext cx="0" cy="72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4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464" y="2448"/>
                  <a:ext cx="0" cy="38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5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848" y="1516"/>
                  <a:ext cx="480" cy="239"/>
                </a:xfrm>
                <a:prstGeom prst="rect">
                  <a:avLst/>
                </a:prstGeom>
                <a:solidFill>
                  <a:srgbClr val="F8F2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IV</a:t>
                  </a:r>
                </a:p>
              </p:txBody>
            </p:sp>
            <p:sp>
              <p:nvSpPr>
                <p:cNvPr id="1335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616" y="1840"/>
                  <a:ext cx="330" cy="213"/>
                </a:xfrm>
                <a:prstGeom prst="rect">
                  <a:avLst/>
                </a:prstGeom>
                <a:solidFill>
                  <a:srgbClr val="FFFF47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III</a:t>
                  </a:r>
                </a:p>
              </p:txBody>
            </p:sp>
            <p:sp>
              <p:nvSpPr>
                <p:cNvPr id="1335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304" y="2192"/>
                  <a:ext cx="296" cy="213"/>
                </a:xfrm>
                <a:prstGeom prst="rect">
                  <a:avLst/>
                </a:prstGeom>
                <a:solidFill>
                  <a:srgbClr val="FFFF89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II</a:t>
                  </a:r>
                </a:p>
              </p:txBody>
            </p:sp>
          </p:grpSp>
          <p:grpSp>
            <p:nvGrpSpPr>
              <p:cNvPr id="11" name="Group 170"/>
              <p:cNvGrpSpPr/>
              <p:nvPr/>
            </p:nvGrpSpPr>
            <p:grpSpPr>
              <a:xfrm>
                <a:off x="6267450" y="4953000"/>
                <a:ext cx="1752600" cy="661074"/>
                <a:chOff x="6765880" y="4944091"/>
                <a:chExt cx="1752600" cy="661074"/>
              </a:xfrm>
            </p:grpSpPr>
            <p:sp>
              <p:nvSpPr>
                <p:cNvPr id="134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765880" y="5143500"/>
                  <a:ext cx="1752600" cy="461665"/>
                </a:xfrm>
                <a:prstGeom prst="rect">
                  <a:avLst/>
                </a:prstGeom>
                <a:solidFill>
                  <a:srgbClr val="F1EF89"/>
                </a:solidFill>
                <a:ln w="12700" cap="sq">
                  <a:solidFill>
                    <a:srgbClr val="3333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Sekolah</a:t>
                  </a:r>
                  <a:r>
                    <a:rPr 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Menegah</a:t>
                  </a:r>
                  <a:r>
                    <a:rPr 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Kejuruan</a:t>
                  </a:r>
                  <a:endPara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663788" y="4944091"/>
                  <a:ext cx="0" cy="215901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2" name="Group 62"/>
            <p:cNvGrpSpPr/>
            <p:nvPr/>
          </p:nvGrpSpPr>
          <p:grpSpPr>
            <a:xfrm>
              <a:off x="4343400" y="609600"/>
              <a:ext cx="914400" cy="5566611"/>
              <a:chOff x="3200400" y="848380"/>
              <a:chExt cx="1066800" cy="5785031"/>
            </a:xfrm>
          </p:grpSpPr>
          <p:grpSp>
            <p:nvGrpSpPr>
              <p:cNvPr id="13" name="Group 87"/>
              <p:cNvGrpSpPr/>
              <p:nvPr/>
            </p:nvGrpSpPr>
            <p:grpSpPr>
              <a:xfrm>
                <a:off x="3200400" y="962526"/>
                <a:ext cx="1066800" cy="5670885"/>
                <a:chOff x="381000" y="958515"/>
                <a:chExt cx="1143000" cy="5670885"/>
              </a:xfrm>
            </p:grpSpPr>
            <p:grpSp>
              <p:nvGrpSpPr>
                <p:cNvPr id="14" name="Group 10"/>
                <p:cNvGrpSpPr/>
                <p:nvPr/>
              </p:nvGrpSpPr>
              <p:grpSpPr>
                <a:xfrm>
                  <a:off x="381000" y="958515"/>
                  <a:ext cx="1143000" cy="5670885"/>
                  <a:chOff x="381000" y="958515"/>
                  <a:chExt cx="1143000" cy="5670885"/>
                </a:xfrm>
              </p:grpSpPr>
              <p:sp>
                <p:nvSpPr>
                  <p:cNvPr id="103" name="Can 102"/>
                  <p:cNvSpPr/>
                  <p:nvPr/>
                </p:nvSpPr>
                <p:spPr>
                  <a:xfrm>
                    <a:off x="381000" y="5638800"/>
                    <a:ext cx="1143000" cy="9906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2">
                      <a:lumMod val="10000"/>
                    </a:schemeClr>
                  </a:solidFill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Can 2"/>
                  <p:cNvSpPr/>
                  <p:nvPr/>
                </p:nvSpPr>
                <p:spPr>
                  <a:xfrm>
                    <a:off x="381000" y="5029200"/>
                    <a:ext cx="1143000" cy="9906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585332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Can 3"/>
                  <p:cNvSpPr/>
                  <p:nvPr/>
                </p:nvSpPr>
                <p:spPr>
                  <a:xfrm>
                    <a:off x="381000" y="4495800"/>
                    <a:ext cx="1143000" cy="9144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827A4A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6" name="Can 4"/>
                  <p:cNvSpPr/>
                  <p:nvPr/>
                </p:nvSpPr>
                <p:spPr>
                  <a:xfrm>
                    <a:off x="381000" y="3853585"/>
                    <a:ext cx="1143000" cy="99514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B1A03D"/>
                  </a:soli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7" name="Can 5"/>
                  <p:cNvSpPr/>
                  <p:nvPr/>
                </p:nvSpPr>
                <p:spPr>
                  <a:xfrm>
                    <a:off x="381000" y="3276599"/>
                    <a:ext cx="1143000" cy="972935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CFB855"/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8" name="Can 6"/>
                  <p:cNvSpPr/>
                  <p:nvPr/>
                </p:nvSpPr>
                <p:spPr>
                  <a:xfrm>
                    <a:off x="381000" y="2667000"/>
                    <a:ext cx="1143000" cy="1034715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E3D477"/>
                  </a:solidFill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9" name="Can 7"/>
                  <p:cNvSpPr/>
                  <p:nvPr/>
                </p:nvSpPr>
                <p:spPr>
                  <a:xfrm>
                    <a:off x="381000" y="2057400"/>
                    <a:ext cx="1143000" cy="101065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EFE891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Can 8"/>
                  <p:cNvSpPr/>
                  <p:nvPr/>
                </p:nvSpPr>
                <p:spPr>
                  <a:xfrm>
                    <a:off x="381000" y="1544052"/>
                    <a:ext cx="1143000" cy="9144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8F0B6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3" name="Can 9"/>
                  <p:cNvSpPr/>
                  <p:nvPr/>
                </p:nvSpPr>
                <p:spPr>
                  <a:xfrm>
                    <a:off x="381000" y="958515"/>
                    <a:ext cx="1143000" cy="9144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FF1C5"/>
                  </a:soli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" name="Group 20"/>
                <p:cNvGrpSpPr/>
                <p:nvPr/>
              </p:nvGrpSpPr>
              <p:grpSpPr>
                <a:xfrm>
                  <a:off x="689811" y="1367589"/>
                  <a:ext cx="481263" cy="5252286"/>
                  <a:chOff x="737937" y="1367589"/>
                  <a:chExt cx="481263" cy="5252286"/>
                </a:xfrm>
              </p:grpSpPr>
              <p:sp>
                <p:nvSpPr>
                  <p:cNvPr id="68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6096000"/>
                    <a:ext cx="457200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0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5562600"/>
                    <a:ext cx="457200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2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4953000"/>
                    <a:ext cx="457200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5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4343400"/>
                    <a:ext cx="457200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endParaRPr lang="en-US" b="1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7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3733800"/>
                    <a:ext cx="457200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endParaRPr lang="en-US" b="1" dirty="0">
                      <a:solidFill>
                        <a:schemeClr val="bg1">
                          <a:lumMod val="8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62000" y="2534652"/>
                    <a:ext cx="457200" cy="5238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</a:t>
                    </a:r>
                    <a:endParaRPr lang="en-US" b="1" dirty="0">
                      <a:solidFill>
                        <a:schemeClr val="bg1">
                          <a:lumMod val="6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737937" y="1953126"/>
                    <a:ext cx="457200" cy="5238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</a:t>
                    </a:r>
                    <a:endParaRPr lang="en-US" b="1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762000" y="1367589"/>
                    <a:ext cx="457200" cy="5238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</a:t>
                    </a:r>
                    <a:endParaRPr lang="en-US" b="1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3124200"/>
                    <a:ext cx="457200" cy="523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</a:t>
                    </a:r>
                    <a:endParaRPr lang="en-US" b="1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65" name="Rectangle 64"/>
              <p:cNvSpPr/>
              <p:nvPr/>
            </p:nvSpPr>
            <p:spPr>
              <a:xfrm>
                <a:off x="3300663" y="848380"/>
                <a:ext cx="912429" cy="523220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RightUp"/>
                <a:lightRig rig="threePt" dir="t"/>
              </a:scene3d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KKNI</a:t>
                </a:r>
                <a:endParaRPr lang="en-US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159"/>
            <p:cNvGrpSpPr/>
            <p:nvPr/>
          </p:nvGrpSpPr>
          <p:grpSpPr>
            <a:xfrm>
              <a:off x="5486400" y="1714500"/>
              <a:ext cx="2076450" cy="3621088"/>
              <a:chOff x="5486400" y="1714500"/>
              <a:chExt cx="2076450" cy="362108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10800000">
                <a:off x="5505450" y="3048000"/>
                <a:ext cx="2057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0800000">
                <a:off x="5543550" y="3524250"/>
                <a:ext cx="1600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0800000">
                <a:off x="5562600" y="4095750"/>
                <a:ext cx="1143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10800000">
                <a:off x="5543550" y="4608512"/>
                <a:ext cx="685800" cy="15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>
                <a:off x="5600700" y="53340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rot="10800000">
                <a:off x="5524500" y="1714500"/>
                <a:ext cx="1295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rot="10800000" flipV="1">
                <a:off x="5486400" y="2324100"/>
                <a:ext cx="1371600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7833353" y="2737185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1000100" y="14285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KETERKAITAN KKNI DAN KURIKULUM LPTK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405050103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19200" y="129529"/>
            <a:ext cx="6592225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id-ID" sz="2800" dirty="0" smtClean="0">
                <a:solidFill>
                  <a:schemeClr val="tx1"/>
                </a:solidFill>
              </a:rPr>
              <a:t>PENILAIAN KEGIATAN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WORKSHOP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457200" y="838200"/>
            <a:ext cx="840053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en-US" sz="2000" dirty="0" err="1" smtClean="0">
                <a:latin typeface="Candara" pitchFamily="34" charset="0"/>
              </a:rPr>
              <a:t>Penilaian</a:t>
            </a:r>
            <a:r>
              <a:rPr lang="id-ID" sz="2000" dirty="0" smtClean="0">
                <a:latin typeface="Candara" pitchFamily="34" charset="0"/>
              </a:rPr>
              <a:t> </a:t>
            </a:r>
            <a:r>
              <a:rPr lang="id-ID" sz="2000" dirty="0">
                <a:latin typeface="Candara" pitchFamily="34" charset="0"/>
              </a:rPr>
              <a:t>dilakukan secara </a:t>
            </a:r>
            <a:r>
              <a:rPr lang="id-ID" sz="2000" dirty="0" smtClean="0">
                <a:latin typeface="Candara" pitchFamily="34" charset="0"/>
              </a:rPr>
              <a:t>berkelanjutan</a:t>
            </a:r>
            <a:r>
              <a:rPr lang="en-US" sz="2000" dirty="0" smtClean="0">
                <a:latin typeface="Candara" pitchFamily="34" charset="0"/>
              </a:rPr>
              <a:t> dan </a:t>
            </a:r>
            <a:r>
              <a:rPr lang="id-ID" sz="2000" dirty="0" smtClean="0">
                <a:latin typeface="Candara" pitchFamily="34" charset="0"/>
              </a:rPr>
              <a:t>dilakukan </a:t>
            </a:r>
            <a:r>
              <a:rPr lang="id-ID" sz="2000" dirty="0">
                <a:latin typeface="Candara" pitchFamily="34" charset="0"/>
              </a:rPr>
              <a:t>dengan menggunakan pendekatan </a:t>
            </a:r>
            <a:r>
              <a:rPr lang="id-ID" sz="2000" dirty="0" smtClean="0">
                <a:latin typeface="Candara" pitchFamily="34" charset="0"/>
              </a:rPr>
              <a:t>PAP. </a:t>
            </a:r>
            <a:r>
              <a:rPr lang="id-ID" sz="2000" dirty="0">
                <a:latin typeface="Candara" pitchFamily="34" charset="0"/>
              </a:rPr>
              <a:t>Hasil PAP menggambarkan profil kompetensi yang telah dan belum dicapai mahasiswa.  </a:t>
            </a:r>
            <a:endParaRPr lang="en-US" sz="2000" dirty="0">
              <a:latin typeface="Candar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id-ID" sz="2000" dirty="0">
                <a:latin typeface="Candara" pitchFamily="34" charset="0"/>
              </a:rPr>
              <a:t>Penilaian meliputi penilaian  proses dan </a:t>
            </a:r>
            <a:r>
              <a:rPr lang="en-US" sz="2000" dirty="0" err="1" smtClean="0">
                <a:latin typeface="Candara" pitchFamily="34" charset="0"/>
              </a:rPr>
              <a:t>produk</a:t>
            </a:r>
            <a:endParaRPr lang="en-US" sz="2000" dirty="0" smtClean="0">
              <a:latin typeface="Candara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 smtClean="0">
                <a:latin typeface="Candara" pitchFamily="34" charset="0"/>
              </a:rPr>
              <a:t>Penilaian </a:t>
            </a:r>
            <a:r>
              <a:rPr lang="id-ID" sz="2000" dirty="0">
                <a:latin typeface="Candara" pitchFamily="34" charset="0"/>
              </a:rPr>
              <a:t>proses mencakup aktivitas mahasiswa dalam diskusi kelompok, kerja kelompok/ individual, dan </a:t>
            </a:r>
            <a:r>
              <a:rPr lang="id-ID" sz="2000" i="1" dirty="0">
                <a:latin typeface="Candara" pitchFamily="34" charset="0"/>
              </a:rPr>
              <a:t>peer teaching/micro teaching</a:t>
            </a:r>
            <a:r>
              <a:rPr lang="id-ID" sz="2000" dirty="0">
                <a:latin typeface="Candara" pitchFamily="34" charset="0"/>
              </a:rPr>
              <a:t>.  </a:t>
            </a:r>
            <a:endParaRPr lang="en-US" sz="2000" dirty="0" smtClean="0">
              <a:latin typeface="Candara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 smtClean="0">
                <a:latin typeface="Candara" pitchFamily="34" charset="0"/>
              </a:rPr>
              <a:t>Penilaian </a:t>
            </a:r>
            <a:r>
              <a:rPr lang="id-ID" sz="2000" dirty="0">
                <a:latin typeface="Candara" pitchFamily="34" charset="0"/>
              </a:rPr>
              <a:t>produk/hasil berupa portofolio yang berisi kurikulum, </a:t>
            </a:r>
            <a:r>
              <a:rPr lang="en-US" sz="2000" dirty="0" smtClean="0">
                <a:latin typeface="Candara" pitchFamily="34" charset="0"/>
              </a:rPr>
              <a:t>RPP</a:t>
            </a:r>
            <a:r>
              <a:rPr lang="id-ID" sz="2000" dirty="0" smtClean="0">
                <a:latin typeface="Candara" pitchFamily="34" charset="0"/>
              </a:rPr>
              <a:t>, </a:t>
            </a:r>
            <a:r>
              <a:rPr lang="id-ID" sz="2000" dirty="0">
                <a:latin typeface="Candara" pitchFamily="34" charset="0"/>
              </a:rPr>
              <a:t>media pembelajaran, instrumen penilaian perkembangan anak, bahan pembelajaran, dan penataan lingkungan bermain. </a:t>
            </a:r>
            <a:endParaRPr lang="en-US" sz="2000" dirty="0" smtClean="0">
              <a:latin typeface="Candara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 smtClean="0">
                <a:latin typeface="Candara" pitchFamily="34" charset="0"/>
              </a:rPr>
              <a:t>Jika </a:t>
            </a:r>
            <a:r>
              <a:rPr lang="id-ID" sz="2000" dirty="0">
                <a:latin typeface="Candara" pitchFamily="34" charset="0"/>
              </a:rPr>
              <a:t>diperlukan asessmen secara mendalam dapat dilakukan  melalui wawancara.</a:t>
            </a:r>
            <a:endParaRPr lang="en-US" sz="2000" dirty="0">
              <a:latin typeface="Candar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id-ID" sz="2000" dirty="0">
                <a:latin typeface="Candara" pitchFamily="34" charset="0"/>
              </a:rPr>
              <a:t>Hasil evaluasi dinyatakan dalam huruf atau angka atas dasar persentase pencapaian kompetensi. </a:t>
            </a:r>
            <a:endParaRPr lang="en-US" sz="2000" dirty="0">
              <a:latin typeface="Candar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entury Gothic" pitchFamily="34" charset="0"/>
              <a:buAutoNum type="arabicPeriod"/>
            </a:pPr>
            <a:r>
              <a:rPr lang="id-ID" sz="2000" dirty="0">
                <a:latin typeface="Candara" pitchFamily="34" charset="0"/>
              </a:rPr>
              <a:t>Kriteria minimal kelulusan adalah 8</a:t>
            </a:r>
            <a:r>
              <a:rPr lang="en-US" sz="2000" dirty="0">
                <a:latin typeface="Candara" pitchFamily="34" charset="0"/>
              </a:rPr>
              <a:t>O</a:t>
            </a:r>
            <a:r>
              <a:rPr lang="id-ID" sz="2000" dirty="0">
                <a:latin typeface="Candara" pitchFamily="34" charset="0"/>
              </a:rPr>
              <a:t>%. Hasil evaluasi di bawah kriteria minimal diberi kesempatan untuk memperbaiki </a:t>
            </a:r>
            <a:r>
              <a:rPr lang="id-ID" sz="2000" dirty="0" smtClean="0">
                <a:latin typeface="Candara" pitchFamily="34" charset="0"/>
              </a:rPr>
              <a:t>dengan </a:t>
            </a:r>
            <a:r>
              <a:rPr lang="id-ID" sz="2000" dirty="0">
                <a:latin typeface="Candara" pitchFamily="34" charset="0"/>
              </a:rPr>
              <a:t>pembimbingan.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2167645" y="217057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id-ID" sz="4000" dirty="0" smtClean="0">
                <a:solidFill>
                  <a:schemeClr val="tx1"/>
                </a:solidFill>
              </a:rPr>
              <a:t>PENILAIAN PPL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463379" y="1066800"/>
            <a:ext cx="8452021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entury Gothic" pitchFamily="34" charset="0"/>
              <a:buAutoNum type="arabicPeriod"/>
            </a:pPr>
            <a:r>
              <a:rPr lang="id-ID" sz="2200" dirty="0">
                <a:latin typeface="Candara" pitchFamily="34" charset="0"/>
              </a:rPr>
              <a:t>Penilaian dilakukan selama PPL, </a:t>
            </a:r>
            <a:r>
              <a:rPr lang="id-ID" sz="2200" dirty="0" smtClean="0">
                <a:latin typeface="Candara" pitchFamily="34" charset="0"/>
              </a:rPr>
              <a:t>terdiri </a:t>
            </a:r>
            <a:r>
              <a:rPr lang="id-ID" sz="2200" dirty="0">
                <a:latin typeface="Candara" pitchFamily="34" charset="0"/>
              </a:rPr>
              <a:t>atas penilaian proses dan produk. Penilaian proses mencakup praktik mengajar, kegiatan non mengajar dan aspek sosial kepribadian. Penilaian produk mencakup perangkat pembelajaran, dan laporan PPL.  </a:t>
            </a:r>
            <a:endParaRPr lang="en-US" sz="22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id-ID" sz="2200" dirty="0">
                <a:latin typeface="Candara" pitchFamily="34" charset="0"/>
              </a:rPr>
              <a:t>Penilaian proses dan produk PPL dilakukan oleh </a:t>
            </a:r>
            <a:r>
              <a:rPr lang="en-US" sz="2200" dirty="0">
                <a:latin typeface="Candara" pitchFamily="34" charset="0"/>
              </a:rPr>
              <a:t>DP dan GP</a:t>
            </a:r>
            <a:r>
              <a:rPr lang="id-ID" sz="2200" dirty="0">
                <a:latin typeface="Candara" pitchFamily="34" charset="0"/>
              </a:rPr>
              <a:t>. </a:t>
            </a:r>
            <a:endParaRPr lang="en-US" sz="22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id-ID" sz="2200" dirty="0">
                <a:latin typeface="Candara" pitchFamily="34" charset="0"/>
              </a:rPr>
              <a:t>Bobot penilaian akhir PPL adalah sebagai berikut</a:t>
            </a:r>
            <a:r>
              <a:rPr lang="id-ID" sz="2200" dirty="0" smtClean="0">
                <a:latin typeface="Candara" pitchFamily="34" charset="0"/>
              </a:rPr>
              <a:t>.</a:t>
            </a:r>
            <a:endParaRPr lang="en-US" sz="2200" dirty="0">
              <a:latin typeface="Candara" pitchFamily="34" charset="0"/>
            </a:endParaRPr>
          </a:p>
          <a:p>
            <a:pPr marL="342900" indent="-342900"/>
            <a:endParaRPr lang="en-US" sz="2200" dirty="0">
              <a:latin typeface="Candara" pitchFamily="34" charset="0"/>
            </a:endParaRPr>
          </a:p>
          <a:p>
            <a:pPr marL="342900" indent="-342900"/>
            <a:endParaRPr lang="en-US" sz="2200" dirty="0">
              <a:latin typeface="Candara" pitchFamily="34" charset="0"/>
            </a:endParaRPr>
          </a:p>
          <a:p>
            <a:pPr marL="342900" indent="-342900"/>
            <a:endParaRPr lang="en-US" sz="22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22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22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1000" dirty="0" smtClean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10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1000" dirty="0" smtClean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1000" dirty="0">
              <a:latin typeface="Candara" pitchFamily="34" charset="0"/>
            </a:endParaRPr>
          </a:p>
          <a:p>
            <a:pPr marL="342900" indent="-342900">
              <a:buFont typeface="Century Gothic" pitchFamily="34" charset="0"/>
              <a:buAutoNum type="arabicPeriod"/>
            </a:pPr>
            <a:endParaRPr lang="en-US" sz="1000" dirty="0">
              <a:latin typeface="Candara" pitchFamily="34" charset="0"/>
            </a:endParaRPr>
          </a:p>
          <a:p>
            <a:pPr marL="342900" indent="-342900"/>
            <a:r>
              <a:rPr lang="en-US" sz="2200" dirty="0">
                <a:latin typeface="Candara" pitchFamily="34" charset="0"/>
              </a:rPr>
              <a:t>4.  </a:t>
            </a:r>
            <a:r>
              <a:rPr lang="id-ID" sz="2200" dirty="0">
                <a:latin typeface="Candara" pitchFamily="34" charset="0"/>
              </a:rPr>
              <a:t>Kriteria kelulusan PPL minimal B (3,0). Mahasiswa yang hasil evaluasinya masih di bawah kriteria minimal diberi kesempatan latihan tambahan sampai berhasil mencapai nilai minimal.</a:t>
            </a:r>
            <a:endParaRPr lang="en-US" sz="2200" dirty="0">
              <a:latin typeface="Candar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01708"/>
              </p:ext>
            </p:extLst>
          </p:nvPr>
        </p:nvGraphicFramePr>
        <p:xfrm>
          <a:off x="1600200" y="3429000"/>
          <a:ext cx="6148195" cy="1828800"/>
        </p:xfrm>
        <a:graphic>
          <a:graphicData uri="http://schemas.openxmlformats.org/drawingml/2006/table">
            <a:tbl>
              <a:tblPr/>
              <a:tblGrid>
                <a:gridCol w="528578"/>
                <a:gridCol w="4629018"/>
                <a:gridCol w="990599"/>
              </a:tblGrid>
              <a:tr h="247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No.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Aspek yang Dinilai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Bobot</a:t>
                      </a:r>
                      <a:endParaRPr lang="en-US" sz="2000" b="1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6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Praktik mengajar  1 sd n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5</a:t>
                      </a:r>
                      <a:endParaRPr lang="en-US" sz="2000" b="1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  <a:tr h="2796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Kegiatan non mengajar 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2</a:t>
                      </a:r>
                      <a:endParaRPr lang="en-US" sz="2000" b="1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  <a:tr h="2796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Kompetensi sosial dan kepribadian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  <a:tr h="2796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4</a:t>
                      </a:r>
                      <a:endParaRPr lang="en-US" sz="2000" b="1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Laporan PPL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  <a:tr h="27969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Jumlah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10</a:t>
                      </a:r>
                      <a:endParaRPr lang="en-US" sz="2000" b="1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2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823980" y="289827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id-ID" sz="3200" b="1" dirty="0" smtClean="0">
                <a:solidFill>
                  <a:schemeClr val="tx1"/>
                </a:solidFill>
              </a:rPr>
              <a:t>UJI KOMPETENSI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613719" y="1535369"/>
            <a:ext cx="8377881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id-ID" sz="2400" dirty="0">
                <a:latin typeface="Candara" pitchFamily="34" charset="0"/>
              </a:rPr>
              <a:t>Uji kompetensi sebagai ujian akhir PPG SM-3T terdiri atas ujian tulis dan ujian kinerja. </a:t>
            </a:r>
            <a:endParaRPr lang="en-US" sz="2400" dirty="0">
              <a:latin typeface="Candara" pitchFamily="34" charset="0"/>
            </a:endParaRPr>
          </a:p>
          <a:p>
            <a:pPr marL="273050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id-ID" sz="2400" dirty="0">
                <a:latin typeface="Candara" pitchFamily="34" charset="0"/>
              </a:rPr>
              <a:t>Ujian ini ditempuh setelah mahasiswa lulus  dalam kegiatan workshop dan PPL. </a:t>
            </a:r>
            <a:endParaRPr lang="en-US" sz="2400" dirty="0">
              <a:latin typeface="Candara" pitchFamily="34" charset="0"/>
            </a:endParaRPr>
          </a:p>
          <a:p>
            <a:pPr marL="273050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id-ID" sz="2400" dirty="0">
                <a:latin typeface="Candara" pitchFamily="34" charset="0"/>
              </a:rPr>
              <a:t>Ujian tulis dilaksanakan oleh program studi/ jurusan penyelenggara. </a:t>
            </a:r>
            <a:endParaRPr lang="en-US" sz="2400" dirty="0">
              <a:latin typeface="Candara" pitchFamily="34" charset="0"/>
            </a:endParaRPr>
          </a:p>
          <a:p>
            <a:pPr marL="273050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id-ID" sz="2400" dirty="0">
                <a:latin typeface="Candara" pitchFamily="34" charset="0"/>
              </a:rPr>
              <a:t>Ujian kinerja dilaksanakan oleh program studi/ jurusan dengan melibatkan organisasi profesi dan atau pihak eksternal yang profesional dan relevan. </a:t>
            </a:r>
            <a:endParaRPr lang="en-US" sz="2400" dirty="0">
              <a:latin typeface="Candara" pitchFamily="34" charset="0"/>
            </a:endParaRPr>
          </a:p>
          <a:p>
            <a:pPr marL="273050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id-ID" sz="2400" dirty="0">
                <a:latin typeface="Candara" pitchFamily="34" charset="0"/>
              </a:rPr>
              <a:t>Mahasiswa yang lulus uji kompetensi memperoleh sertifikat pendidik bernomor register yang dikeluarkan oleh LPTK.</a:t>
            </a:r>
            <a:endParaRPr lang="en-US" sz="2400" dirty="0">
              <a:latin typeface="Candara" pitchFamily="34" charset="0"/>
            </a:endParaRPr>
          </a:p>
          <a:p>
            <a:pPr marL="273050" indent="-273050">
              <a:spcBef>
                <a:spcPts val="600"/>
              </a:spcBef>
              <a:buFont typeface="Wingdings" pitchFamily="2" charset="2"/>
              <a:buChar char="q"/>
            </a:pPr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735933" y="366713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id-ID" sz="4000" b="1" dirty="0" smtClean="0">
                <a:solidFill>
                  <a:schemeClr val="tx1"/>
                </a:solidFill>
              </a:rPr>
              <a:t>UJIAN TULIS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098" y="1404939"/>
            <a:ext cx="84520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latin typeface="Candara" pitchFamily="34" charset="0"/>
              </a:rPr>
              <a:t>Ujian tulis diselenggarakan dengan menggunakan seperangkat tes essai yang berupa pemecahan masalah. 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latin typeface="Candara" pitchFamily="34" charset="0"/>
              </a:rPr>
              <a:t>Rambu-rambu </a:t>
            </a:r>
            <a:r>
              <a:rPr lang="id-ID" sz="2400" dirty="0">
                <a:latin typeface="Candara" pitchFamily="34" charset="0"/>
              </a:rPr>
              <a:t>ujian tulis </a:t>
            </a:r>
            <a:r>
              <a:rPr lang="en-US" sz="2400" dirty="0" err="1" smtClean="0">
                <a:latin typeface="Candara" pitchFamily="34" charset="0"/>
              </a:rPr>
              <a:t>yaitu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id-ID" sz="2400" dirty="0" smtClean="0">
                <a:latin typeface="Candara" pitchFamily="34" charset="0"/>
              </a:rPr>
              <a:t>sebagai </a:t>
            </a:r>
            <a:r>
              <a:rPr lang="id-ID" sz="2400" dirty="0">
                <a:latin typeface="Candara" pitchFamily="34" charset="0"/>
              </a:rPr>
              <a:t>berikut.</a:t>
            </a:r>
            <a:endParaRPr lang="en-US" sz="2400" dirty="0">
              <a:latin typeface="Candara" pitchFamily="34" charset="0"/>
            </a:endParaRPr>
          </a:p>
          <a:p>
            <a:pPr marL="274320" indent="-274320">
              <a:defRPr/>
            </a:pPr>
            <a:r>
              <a:rPr lang="en-US" sz="2400" dirty="0">
                <a:latin typeface="Candara" pitchFamily="34" charset="0"/>
              </a:rPr>
              <a:t>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67076"/>
              </p:ext>
            </p:extLst>
          </p:nvPr>
        </p:nvGraphicFramePr>
        <p:xfrm>
          <a:off x="797011" y="2743200"/>
          <a:ext cx="7543799" cy="3493185"/>
        </p:xfrm>
        <a:graphic>
          <a:graphicData uri="http://schemas.openxmlformats.org/drawingml/2006/table">
            <a:tbl>
              <a:tblPr/>
              <a:tblGrid>
                <a:gridCol w="733425"/>
                <a:gridCol w="1781175"/>
                <a:gridCol w="5029199"/>
              </a:tblGrid>
              <a:tr h="405063">
                <a:tc>
                  <a:txBody>
                    <a:bodyPr/>
                    <a:lstStyle/>
                    <a:p>
                      <a:pPr marL="0" marR="0" indent="-41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No.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Aspek  Ujian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Deskripsi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467872">
                <a:tc>
                  <a:txBody>
                    <a:bodyPr/>
                    <a:lstStyle/>
                    <a:p>
                      <a:pPr marL="0" marR="0" indent="-41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1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Materi  ujian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Materi uji bersumber dari portofolio hasil workshop, PPL, dan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Subjek Specific </a:t>
                      </a: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Pedagogy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(SSP)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. Bahan ajar SSP dapat berupa modul, buku teks, media dan lain-lain.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  <a:tr h="810125">
                <a:tc>
                  <a:txBody>
                    <a:bodyPr/>
                    <a:lstStyle/>
                    <a:p>
                      <a:pPr marL="0" marR="0" indent="-41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2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Bentuk soal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Soal berbentuk uaraian berbasis kasus dan berorientasi pada pencapaian SKL PPG. 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0125">
                <a:tc>
                  <a:txBody>
                    <a:bodyPr/>
                    <a:lstStyle/>
                    <a:p>
                      <a:pPr marL="0" marR="0" indent="-41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3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Kualitas soal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19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ndara"/>
                          <a:ea typeface="SimSun"/>
                          <a:cs typeface="Calibri"/>
                        </a:rPr>
                        <a:t>Soal mengungkap kemampuan kognitif minimal pada level analisis (C4). </a:t>
                      </a:r>
                      <a:endParaRPr lang="en-US" sz="2000" dirty="0">
                        <a:latin typeface="Times New Roman"/>
                        <a:ea typeface="SimSu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0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707358" y="290513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id-ID" sz="4000" b="1" dirty="0" smtClean="0">
                <a:solidFill>
                  <a:schemeClr val="tx1"/>
                </a:solidFill>
              </a:rPr>
              <a:t>UJIAN </a:t>
            </a:r>
            <a:r>
              <a:rPr lang="en-US" sz="4000" b="1" dirty="0" smtClean="0">
                <a:solidFill>
                  <a:schemeClr val="tx1"/>
                </a:solidFill>
              </a:rPr>
              <a:t>KINERJA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08" y="990600"/>
            <a:ext cx="8359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latin typeface="Candara" pitchFamily="34" charset="0"/>
              </a:rPr>
              <a:t>Ujian kinerja berupa kemampuan membuat perencanaan dan  mengelola pembelajaran di kelas (</a:t>
            </a:r>
            <a:r>
              <a:rPr lang="id-ID" sz="2400" i="1" dirty="0">
                <a:latin typeface="Candara" pitchFamily="34" charset="0"/>
              </a:rPr>
              <a:t>real teaching</a:t>
            </a:r>
            <a:r>
              <a:rPr lang="id-ID" sz="2400" dirty="0">
                <a:latin typeface="Candara" pitchFamily="34" charset="0"/>
              </a:rPr>
              <a:t>). </a:t>
            </a:r>
            <a:endParaRPr lang="en-US" sz="2400" dirty="0" smtClean="0"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latin typeface="Candara" pitchFamily="34" charset="0"/>
              </a:rPr>
              <a:t>Ujian </a:t>
            </a:r>
            <a:r>
              <a:rPr lang="id-ID" sz="2400" dirty="0">
                <a:latin typeface="Candara" pitchFamily="34" charset="0"/>
              </a:rPr>
              <a:t>kinerja dilakukan paling sedikit satu kali tatap muka. </a:t>
            </a:r>
            <a:endParaRPr lang="en-US" sz="2400" dirty="0" smtClean="0"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latin typeface="Candara" pitchFamily="34" charset="0"/>
              </a:rPr>
              <a:t>Rambu-rambu </a:t>
            </a:r>
            <a:r>
              <a:rPr lang="id-ID" sz="2400" dirty="0">
                <a:latin typeface="Candara" pitchFamily="34" charset="0"/>
              </a:rPr>
              <a:t>ujian kinerja </a:t>
            </a:r>
            <a:r>
              <a:rPr lang="en-US" sz="2400" dirty="0" err="1" smtClean="0">
                <a:latin typeface="Candara" pitchFamily="34" charset="0"/>
              </a:rPr>
              <a:t>yaitu</a:t>
            </a:r>
            <a:r>
              <a:rPr lang="id-ID" sz="2400" dirty="0" smtClean="0">
                <a:latin typeface="Candara" pitchFamily="34" charset="0"/>
              </a:rPr>
              <a:t> </a:t>
            </a:r>
            <a:r>
              <a:rPr lang="id-ID" sz="2400" dirty="0">
                <a:latin typeface="Candara" pitchFamily="34" charset="0"/>
              </a:rPr>
              <a:t>sebagai berikut.</a:t>
            </a:r>
            <a:endParaRPr lang="en-US" sz="2400" dirty="0">
              <a:latin typeface="Candara" pitchFamily="34" charset="0"/>
            </a:endParaRPr>
          </a:p>
          <a:p>
            <a:pPr marL="274320" indent="-274320">
              <a:defRPr/>
            </a:pPr>
            <a:r>
              <a:rPr lang="en-US" sz="2400" dirty="0">
                <a:latin typeface="Candara" pitchFamily="34" charset="0"/>
              </a:rPr>
              <a:t>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25791"/>
              </p:ext>
            </p:extLst>
          </p:nvPr>
        </p:nvGraphicFramePr>
        <p:xfrm>
          <a:off x="869092" y="2667000"/>
          <a:ext cx="7970108" cy="3962400"/>
        </p:xfrm>
        <a:graphic>
          <a:graphicData uri="http://schemas.openxmlformats.org/drawingml/2006/table">
            <a:tbl>
              <a:tblPr/>
              <a:tblGrid>
                <a:gridCol w="528664"/>
                <a:gridCol w="1846978"/>
                <a:gridCol w="5594466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Aspek Ujian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Deskripsi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1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Materi Ujian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Bahan pembelajaran  sesuai dengan program pembelajaran pada kalender akademik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2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Bentuk ujian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Praktik mengajar riil (</a:t>
                      </a:r>
                      <a:r>
                        <a:rPr kumimoji="0" lang="id-ID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real teaching)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3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Instrumen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Lembar Penilaian Pelaksanaan Pembelajaran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4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Waktu ujian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Minimal 1 pertemuan kegiatan pembelajaran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5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Standar Kelulusan minimal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Minimal untuk dinyatakan lulus mencapai nilai 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6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Penguji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1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ea typeface="SimSun" pitchFamily="2" charset="-122"/>
                          <a:cs typeface="Calibri" pitchFamily="34" charset="0"/>
                        </a:rPr>
                        <a:t>Penguji terdiri dari tiga orang yaitu dosen pembimbing prodi/jurusan, guru pamong dan satu orang dari organisasi profesi atau pihak ekternal yang profesional dan relevan.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9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2094149" y="344272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KETENTUAN KELULUSAN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722872" y="1515770"/>
            <a:ext cx="788772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dirty="0">
                <a:latin typeface="Candara" pitchFamily="34" charset="0"/>
              </a:rPr>
              <a:t>Penentuan kelulusan mahasiswa PPG SM-3T dilakukan dengan rumus penilaian berikut :</a:t>
            </a:r>
            <a:endParaRPr lang="en-US" sz="2800" dirty="0">
              <a:latin typeface="Candara" pitchFamily="34" charset="0"/>
            </a:endParaRPr>
          </a:p>
          <a:p>
            <a:endParaRPr lang="en-US" sz="2800" dirty="0">
              <a:latin typeface="Candara" pitchFamily="34" charset="0"/>
            </a:endParaRPr>
          </a:p>
          <a:p>
            <a:r>
              <a:rPr lang="id-ID" sz="2800" b="1" dirty="0">
                <a:latin typeface="Candara" pitchFamily="34" charset="0"/>
              </a:rPr>
              <a:t>NK  = </a:t>
            </a:r>
            <a:r>
              <a:rPr lang="id-ID" sz="2800" b="1" u="sng" dirty="0">
                <a:latin typeface="Candara" pitchFamily="34" charset="0"/>
              </a:rPr>
              <a:t> W (30) + P(40) + UT (10) + UK (20) </a:t>
            </a:r>
            <a:r>
              <a:rPr lang="id-ID" sz="2800" b="1" dirty="0">
                <a:latin typeface="Candara" pitchFamily="34" charset="0"/>
              </a:rPr>
              <a:t> </a:t>
            </a:r>
            <a:endParaRPr lang="en-US" sz="2800" dirty="0">
              <a:latin typeface="Candara" pitchFamily="34" charset="0"/>
            </a:endParaRPr>
          </a:p>
          <a:p>
            <a:r>
              <a:rPr lang="id-ID" sz="2800" b="1" dirty="0">
                <a:latin typeface="Candara" pitchFamily="34" charset="0"/>
              </a:rPr>
              <a:t>		        </a:t>
            </a:r>
            <a:r>
              <a:rPr lang="id-ID" sz="2800" b="1" dirty="0" smtClean="0">
                <a:latin typeface="Candara" pitchFamily="34" charset="0"/>
              </a:rPr>
              <a:t>100</a:t>
            </a:r>
            <a:endParaRPr lang="en-US" sz="2800" u="sng" dirty="0">
              <a:latin typeface="Candara" pitchFamily="34" charset="0"/>
            </a:endParaRPr>
          </a:p>
          <a:p>
            <a:r>
              <a:rPr lang="en-US" sz="2400" u="sng" dirty="0" err="1">
                <a:latin typeface="Candara" pitchFamily="34" charset="0"/>
              </a:rPr>
              <a:t>Keterangan</a:t>
            </a:r>
            <a:r>
              <a:rPr lang="en-US" sz="2400" u="sng" dirty="0"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:</a:t>
            </a:r>
          </a:p>
          <a:p>
            <a:r>
              <a:rPr lang="en-US" sz="2400" dirty="0">
                <a:latin typeface="Candara" pitchFamily="34" charset="0"/>
              </a:rPr>
              <a:t>NK	= </a:t>
            </a:r>
            <a:r>
              <a:rPr lang="en-US" sz="2400" dirty="0" err="1">
                <a:latin typeface="Candara" pitchFamily="34" charset="0"/>
              </a:rPr>
              <a:t>Nilai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Kelulusan</a:t>
            </a:r>
            <a:r>
              <a:rPr lang="en-US" sz="2400" dirty="0">
                <a:latin typeface="Candara" pitchFamily="34" charset="0"/>
              </a:rPr>
              <a:t> PPG</a:t>
            </a:r>
          </a:p>
          <a:p>
            <a:r>
              <a:rPr lang="en-US" sz="2400" dirty="0">
                <a:latin typeface="Candara" pitchFamily="34" charset="0"/>
              </a:rPr>
              <a:t>W	= </a:t>
            </a:r>
            <a:r>
              <a:rPr lang="en-US" sz="2400" dirty="0" err="1">
                <a:latin typeface="Candara" pitchFamily="34" charset="0"/>
              </a:rPr>
              <a:t>Nilai</a:t>
            </a:r>
            <a:r>
              <a:rPr lang="en-US" sz="2400" dirty="0">
                <a:latin typeface="Candara" pitchFamily="34" charset="0"/>
              </a:rPr>
              <a:t> Workshop </a:t>
            </a:r>
          </a:p>
          <a:p>
            <a:r>
              <a:rPr lang="en-US" sz="2400" dirty="0">
                <a:latin typeface="Candara" pitchFamily="34" charset="0"/>
              </a:rPr>
              <a:t>P 	= </a:t>
            </a:r>
            <a:r>
              <a:rPr lang="en-US" sz="2400" dirty="0" err="1">
                <a:latin typeface="Candara" pitchFamily="34" charset="0"/>
              </a:rPr>
              <a:t>Nilai</a:t>
            </a:r>
            <a:r>
              <a:rPr lang="en-US" sz="2400" dirty="0">
                <a:latin typeface="Candara" pitchFamily="34" charset="0"/>
              </a:rPr>
              <a:t>  PPL</a:t>
            </a:r>
          </a:p>
          <a:p>
            <a:r>
              <a:rPr lang="en-US" sz="2400" dirty="0">
                <a:latin typeface="Candara" pitchFamily="34" charset="0"/>
              </a:rPr>
              <a:t>UT 	= </a:t>
            </a:r>
            <a:r>
              <a:rPr lang="en-US" sz="2400" dirty="0" err="1">
                <a:latin typeface="Candara" pitchFamily="34" charset="0"/>
              </a:rPr>
              <a:t>Uji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Tulis</a:t>
            </a:r>
            <a:endParaRPr lang="en-US" sz="2400" dirty="0">
              <a:latin typeface="Candara" pitchFamily="34" charset="0"/>
            </a:endParaRPr>
          </a:p>
          <a:p>
            <a:r>
              <a:rPr lang="en-US" sz="2400" dirty="0">
                <a:latin typeface="Candara" pitchFamily="34" charset="0"/>
              </a:rPr>
              <a:t>UK	= </a:t>
            </a:r>
            <a:r>
              <a:rPr lang="en-US" sz="2400" dirty="0" err="1">
                <a:latin typeface="Candara" pitchFamily="34" charset="0"/>
              </a:rPr>
              <a:t>Uji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Kinerja</a:t>
            </a:r>
            <a:r>
              <a:rPr lang="en-US" sz="2400" dirty="0">
                <a:latin typeface="Candar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8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9279"/>
            <a:ext cx="8213677" cy="315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3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0106"/>
            <a:ext cx="8229600" cy="606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793330" y="481229"/>
            <a:ext cx="5183981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0" tIns="114300" rIns="114300" bIns="114300" spcCol="1270" anchor="ctr"/>
          <a:lstStyle/>
          <a:p>
            <a:pPr marL="231775" lvl="3" indent="-225425" algn="ctr"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HAK LULUSAN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458793" y="2457842"/>
            <a:ext cx="8104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600" dirty="0">
                <a:latin typeface="Candara" pitchFamily="34" charset="0"/>
              </a:rPr>
              <a:t>Lulusan program PPG ini akan diberikan </a:t>
            </a:r>
            <a:r>
              <a:rPr lang="id-ID" sz="3600" b="1" dirty="0" smtClean="0">
                <a:latin typeface="Candara" pitchFamily="34" charset="0"/>
              </a:rPr>
              <a:t>SERTIFIKAT PENDIDIK PROFESIONAL</a:t>
            </a:r>
            <a:endParaRPr lang="en-US" sz="3600" dirty="0">
              <a:latin typeface="Candara" pitchFamily="34" charset="0"/>
            </a:endParaRPr>
          </a:p>
        </p:txBody>
      </p:sp>
      <p:grpSp>
        <p:nvGrpSpPr>
          <p:cNvPr id="46084" name="Group 20"/>
          <p:cNvGrpSpPr>
            <a:grpSpLocks/>
          </p:cNvGrpSpPr>
          <p:nvPr/>
        </p:nvGrpSpPr>
        <p:grpSpPr bwMode="auto">
          <a:xfrm>
            <a:off x="1087394" y="4950936"/>
            <a:ext cx="6858000" cy="1122363"/>
            <a:chOff x="-1" y="5765800"/>
            <a:chExt cx="9237217" cy="1148082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64114" y="5777168"/>
              <a:ext cx="1873102" cy="1122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6086" name="Group 20"/>
            <p:cNvGrpSpPr>
              <a:grpSpLocks/>
            </p:cNvGrpSpPr>
            <p:nvPr/>
          </p:nvGrpSpPr>
          <p:grpSpPr bwMode="auto">
            <a:xfrm>
              <a:off x="-1" y="5765800"/>
              <a:ext cx="9237216" cy="1148082"/>
              <a:chOff x="-1" y="5765800"/>
              <a:chExt cx="9237216" cy="1148082"/>
            </a:xfrm>
          </p:grpSpPr>
          <p:grpSp>
            <p:nvGrpSpPr>
              <p:cNvPr id="46087" name="Group 23"/>
              <p:cNvGrpSpPr>
                <a:grpSpLocks/>
              </p:cNvGrpSpPr>
              <p:nvPr/>
            </p:nvGrpSpPr>
            <p:grpSpPr bwMode="auto">
              <a:xfrm>
                <a:off x="-1" y="5765800"/>
                <a:ext cx="9237216" cy="1133797"/>
                <a:chOff x="-1" y="5588000"/>
                <a:chExt cx="9237216" cy="1336272"/>
              </a:xfrm>
            </p:grpSpPr>
            <p:pic>
              <p:nvPicPr>
                <p:cNvPr id="26" name="Picture 25" descr="kriminal_20110808-034501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5481389" y="5601398"/>
                  <a:ext cx="1993379" cy="132248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7" name="Picture 26" descr="Sekolah-rusak-5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3632343" y="5601398"/>
                  <a:ext cx="1932438" cy="132248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cxnSp>
              <p:nvCxnSpPr>
                <p:cNvPr id="46093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-1" y="5588000"/>
                  <a:ext cx="9237216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0" y="5791202"/>
                <a:ext cx="3657600" cy="112268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  <a:alpha val="7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4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Implementasi Jenjang pada KKNI dalam Pengembangan Kurikulum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474805"/>
            <a:ext cx="7572428" cy="4525963"/>
          </a:xfrm>
        </p:spPr>
        <p:txBody>
          <a:bodyPr>
            <a:normAutofit fontScale="92500" lnSpcReduction="10000"/>
          </a:bodyPr>
          <a:lstStyle/>
          <a:p>
            <a:r>
              <a:rPr lang="id-ID" sz="2600" b="1" dirty="0" smtClean="0"/>
              <a:t>Pendidikan Akademik</a:t>
            </a:r>
          </a:p>
          <a:p>
            <a:pPr marL="361950" lvl="1" indent="15875">
              <a:buNone/>
            </a:pPr>
            <a:r>
              <a:rPr lang="id-ID" sz="2600" dirty="0" smtClean="0"/>
              <a:t>Pengembangan Kurikulum Akademik bidang Studi serumpun/Sejenis merupakan urutan/gradasi  level 6, 8, dan 9)</a:t>
            </a:r>
          </a:p>
          <a:p>
            <a:r>
              <a:rPr lang="id-ID" sz="2600" b="1" dirty="0" smtClean="0"/>
              <a:t>Cara pencapaian level 6 dan 7 (Pendidikan Akademik dan Profesi):</a:t>
            </a:r>
          </a:p>
          <a:p>
            <a:pPr lvl="1">
              <a:buFont typeface="Wingdings" pitchFamily="2" charset="2"/>
              <a:buChar char="ü"/>
            </a:pPr>
            <a:r>
              <a:rPr lang="id-ID" sz="2600" dirty="0" smtClean="0"/>
              <a:t>Dapat diterapkan secara berlapis, artinya menyelesaikan level 6 (s-1) terlebih dahulu baru mengikuti pendidikan profesi (level 7)</a:t>
            </a:r>
          </a:p>
          <a:p>
            <a:pPr lvl="1">
              <a:buFont typeface="Wingdings" pitchFamily="2" charset="2"/>
              <a:buChar char="ü"/>
            </a:pPr>
            <a:r>
              <a:rPr lang="id-ID" sz="2600" dirty="0" smtClean="0"/>
              <a:t>Dapat dilaksanakan secara terintegrasi (bersamaan antara level 6 dan 7) namun tetap memposisikan kajian level 7 pada semester akhir</a:t>
            </a:r>
          </a:p>
        </p:txBody>
      </p:sp>
      <p:sp>
        <p:nvSpPr>
          <p:cNvPr id="4" name="Can 3"/>
          <p:cNvSpPr/>
          <p:nvPr/>
        </p:nvSpPr>
        <p:spPr>
          <a:xfrm>
            <a:off x="357158" y="5223012"/>
            <a:ext cx="914400" cy="953199"/>
          </a:xfrm>
          <a:prstGeom prst="can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an 2"/>
          <p:cNvSpPr/>
          <p:nvPr/>
        </p:nvSpPr>
        <p:spPr>
          <a:xfrm>
            <a:off x="357158" y="4636428"/>
            <a:ext cx="914400" cy="953199"/>
          </a:xfrm>
          <a:prstGeom prst="can">
            <a:avLst>
              <a:gd name="adj" fmla="val 50000"/>
            </a:avLst>
          </a:prstGeom>
          <a:solidFill>
            <a:srgbClr val="5853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an 3"/>
          <p:cNvSpPr/>
          <p:nvPr/>
        </p:nvSpPr>
        <p:spPr>
          <a:xfrm>
            <a:off x="357158" y="4123167"/>
            <a:ext cx="914400" cy="879876"/>
          </a:xfrm>
          <a:prstGeom prst="can">
            <a:avLst>
              <a:gd name="adj" fmla="val 50000"/>
            </a:avLst>
          </a:prstGeom>
          <a:solidFill>
            <a:srgbClr val="827A4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an 4"/>
          <p:cNvSpPr/>
          <p:nvPr/>
        </p:nvSpPr>
        <p:spPr>
          <a:xfrm>
            <a:off x="357158" y="3505200"/>
            <a:ext cx="914400" cy="957568"/>
          </a:xfrm>
          <a:prstGeom prst="can">
            <a:avLst>
              <a:gd name="adj" fmla="val 50000"/>
            </a:avLst>
          </a:prstGeom>
          <a:solidFill>
            <a:srgbClr val="B1A0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n 5"/>
          <p:cNvSpPr/>
          <p:nvPr/>
        </p:nvSpPr>
        <p:spPr>
          <a:xfrm>
            <a:off x="357158" y="2949998"/>
            <a:ext cx="914400" cy="936201"/>
          </a:xfrm>
          <a:prstGeom prst="can">
            <a:avLst>
              <a:gd name="adj" fmla="val 50000"/>
            </a:avLst>
          </a:prstGeom>
          <a:solidFill>
            <a:srgbClr val="CFB8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an 6"/>
          <p:cNvSpPr/>
          <p:nvPr/>
        </p:nvSpPr>
        <p:spPr>
          <a:xfrm>
            <a:off x="357158" y="2363415"/>
            <a:ext cx="914400" cy="995648"/>
          </a:xfrm>
          <a:prstGeom prst="can">
            <a:avLst>
              <a:gd name="adj" fmla="val 50000"/>
            </a:avLst>
          </a:prstGeom>
          <a:solidFill>
            <a:srgbClr val="E3D47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7"/>
          <p:cNvSpPr/>
          <p:nvPr/>
        </p:nvSpPr>
        <p:spPr>
          <a:xfrm>
            <a:off x="357158" y="1776831"/>
            <a:ext cx="914400" cy="972494"/>
          </a:xfrm>
          <a:prstGeom prst="can">
            <a:avLst>
              <a:gd name="adj" fmla="val 50000"/>
            </a:avLst>
          </a:prstGeom>
          <a:solidFill>
            <a:srgbClr val="EFE89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an 8"/>
          <p:cNvSpPr/>
          <p:nvPr/>
        </p:nvSpPr>
        <p:spPr>
          <a:xfrm>
            <a:off x="357158" y="1282865"/>
            <a:ext cx="914400" cy="879876"/>
          </a:xfrm>
          <a:prstGeom prst="can">
            <a:avLst>
              <a:gd name="adj" fmla="val 50000"/>
            </a:avLst>
          </a:prstGeom>
          <a:solidFill>
            <a:srgbClr val="F8F0B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an 9"/>
          <p:cNvSpPr/>
          <p:nvPr/>
        </p:nvSpPr>
        <p:spPr>
          <a:xfrm>
            <a:off x="357158" y="719436"/>
            <a:ext cx="914400" cy="879876"/>
          </a:xfrm>
          <a:prstGeom prst="can">
            <a:avLst>
              <a:gd name="adj" fmla="val 50000"/>
            </a:avLst>
          </a:prstGeom>
          <a:solidFill>
            <a:srgbClr val="FFF1C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23457" y="5662950"/>
            <a:ext cx="365760" cy="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23457" y="5149689"/>
            <a:ext cx="365760" cy="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23457" y="4563105"/>
            <a:ext cx="365760" cy="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23457" y="3976521"/>
            <a:ext cx="365760" cy="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23457" y="3389937"/>
            <a:ext cx="365760" cy="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457" y="2236064"/>
            <a:ext cx="365760" cy="5040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207" y="1676494"/>
            <a:ext cx="365760" cy="5040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457" y="1113065"/>
            <a:ext cx="365760" cy="5040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23457" y="2803353"/>
            <a:ext cx="365760" cy="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332" y="609600"/>
            <a:ext cx="782082" cy="50346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KKNI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76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844" y="2143116"/>
            <a:ext cx="8786782" cy="17145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MODEL-MODEL KURIKULUM LPTK</a:t>
            </a:r>
            <a:r>
              <a:rPr lang="id-ID" sz="6000" b="1" dirty="0" smtClean="0">
                <a:solidFill>
                  <a:srgbClr val="0070C0"/>
                </a:solidFill>
              </a:rPr>
              <a:t> </a:t>
            </a:r>
            <a:br>
              <a:rPr lang="id-ID" sz="6000" b="1" dirty="0" smtClean="0">
                <a:solidFill>
                  <a:srgbClr val="0070C0"/>
                </a:solidFill>
              </a:rPr>
            </a:br>
            <a:endParaRPr 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buku-sekolah.jpg"/>
          <p:cNvPicPr>
            <a:picLocks noChangeAspect="1"/>
          </p:cNvPicPr>
          <p:nvPr/>
        </p:nvPicPr>
        <p:blipFill>
          <a:blip r:embed="rId2"/>
          <a:srcRect b="38750"/>
          <a:stretch>
            <a:fillRect/>
          </a:stretch>
        </p:blipFill>
        <p:spPr>
          <a:xfrm>
            <a:off x="0" y="4857750"/>
            <a:ext cx="4786313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istory_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4857750"/>
            <a:ext cx="44291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42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65749"/>
              </p:ext>
            </p:extLst>
          </p:nvPr>
        </p:nvGraphicFramePr>
        <p:xfrm>
          <a:off x="357158" y="1714488"/>
          <a:ext cx="8358245" cy="4786345"/>
        </p:xfrm>
        <a:graphic>
          <a:graphicData uri="http://schemas.openxmlformats.org/drawingml/2006/table">
            <a:tbl>
              <a:tblPr/>
              <a:tblGrid>
                <a:gridCol w="928692"/>
                <a:gridCol w="928694"/>
                <a:gridCol w="830058"/>
                <a:gridCol w="1984598"/>
                <a:gridCol w="2963885"/>
                <a:gridCol w="722318"/>
              </a:tblGrid>
              <a:tr h="63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PPG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WORKSHOP 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PERANGKAT PEMBELAJARAN DAN PPL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61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KARAKTER DAN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KEINDONESIAAN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KKN DIK ,</a:t>
                      </a:r>
                      <a:r>
                        <a:rPr lang="id-ID" sz="18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ENELITIAN, &amp;UJIAN AKHIR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75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ndara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AKADEMIK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KEPENDIDIKAN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KEWENANGAN TAMBAHAN</a:t>
                      </a:r>
                      <a:endParaRPr lang="id-ID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1241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AKADEMIK</a:t>
                      </a:r>
                      <a:endParaRPr lang="en-US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 marL="173038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BIDANG 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KEAHLIAN</a:t>
                      </a:r>
                      <a:endParaRPr lang="id-ID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93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3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93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3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M1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11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428625" y="534988"/>
            <a:ext cx="8001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22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MODEL TERINTEGRASI </a:t>
            </a:r>
            <a:r>
              <a:rPr lang="en-US" sz="2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PENDIDIKAN AKADEMIK BERKEWENANGAN TAMBAHAN DENGAN PENDIDIKAN PROFESI</a:t>
            </a:r>
          </a:p>
          <a:p>
            <a:pPr algn="ctr"/>
            <a:r>
              <a:rPr lang="en-US" sz="2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(PPG 1 SEMESTER)</a:t>
            </a:r>
            <a:endParaRPr lang="id-ID" sz="2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5400000">
            <a:off x="3844925" y="3937000"/>
            <a:ext cx="2301875" cy="1000125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METODIK KHUSUS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340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2214"/>
              </p:ext>
            </p:extLst>
          </p:nvPr>
        </p:nvGraphicFramePr>
        <p:xfrm>
          <a:off x="428596" y="1785930"/>
          <a:ext cx="8358245" cy="4786343"/>
        </p:xfrm>
        <a:graphic>
          <a:graphicData uri="http://schemas.openxmlformats.org/drawingml/2006/table">
            <a:tbl>
              <a:tblPr/>
              <a:tblGrid>
                <a:gridCol w="928692"/>
                <a:gridCol w="928694"/>
                <a:gridCol w="830058"/>
                <a:gridCol w="1989360"/>
                <a:gridCol w="2959123"/>
                <a:gridCol w="722318"/>
              </a:tblGrid>
              <a:tr h="4644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PPG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PPL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48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WORKSHOP 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PERANGKAT PEMBELAJARAN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482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KARAKTER DAN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KEINDONESIAAN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KKN DIK ,</a:t>
                      </a:r>
                      <a:r>
                        <a:rPr lang="id-ID" sz="18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ENELITIAN, &amp;UJIAN </a:t>
                      </a: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AKHIR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ndara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AKADEMIK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KEPENDIDIKAN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AKADEMIK</a:t>
                      </a:r>
                      <a:endParaRPr lang="en-US" sz="18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 marL="173038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BIDANG 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KEAHLIAN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ndara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Candara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M1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Candara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143000" y="571500"/>
            <a:ext cx="6654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22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MODEL </a:t>
            </a:r>
            <a:r>
              <a:rPr lang="en-US" sz="2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BERLAPIS ANTARA PENDIDIKAN AKADEMIK DENGAN PENDIDIKAN PROFESI</a:t>
            </a:r>
          </a:p>
          <a:p>
            <a:pPr algn="ctr"/>
            <a:r>
              <a:rPr lang="id-ID" sz="2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(PPG </a:t>
            </a:r>
            <a:r>
              <a:rPr lang="en-US" sz="2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id-ID" sz="22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SEMESTER)</a:t>
            </a:r>
            <a:endParaRPr lang="id-ID" sz="22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5400000">
            <a:off x="3987800" y="4492625"/>
            <a:ext cx="2301875" cy="1000125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METODIK KHUSUS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217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</a:t>
            </a:r>
            <a:r>
              <a:rPr lang="en-US" dirty="0" err="1"/>
              <a:t>E</a:t>
            </a:r>
            <a:r>
              <a:rPr lang="en-US" dirty="0" err="1" smtClean="0"/>
              <a:t>lemen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di LPTK (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– S-1)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89260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3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2898</Words>
  <Application>Microsoft Office PowerPoint</Application>
  <PresentationFormat>On-screen Show (4:3)</PresentationFormat>
  <Paragraphs>561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MAGANG DAN PPL SEBAGAI PENYIAPAN PENDIDIK PROFESIONAL</vt:lpstr>
      <vt:lpstr>Perkembangan Kurikulum LPTK</vt:lpstr>
      <vt:lpstr>ANALISIS KAJIAN PERJALANAN KURIKULUM LPTK</vt:lpstr>
      <vt:lpstr>PowerPoint Presentation</vt:lpstr>
      <vt:lpstr>Implementasi Jenjang pada KKNI dalam Pengembangan Kurikulum</vt:lpstr>
      <vt:lpstr>MODEL-MODEL KURIKULUM LPTK  </vt:lpstr>
      <vt:lpstr>PowerPoint Presentation</vt:lpstr>
      <vt:lpstr>PowerPoint Presentation</vt:lpstr>
      <vt:lpstr>3 Elemen Penting dalam Pembelajaran di LPTK (Pendidikan Akademik – S-1)</vt:lpstr>
      <vt:lpstr>PowerPoint Presentation</vt:lpstr>
      <vt:lpstr>Implementasi dalam Pembelajaran: trickle down effect</vt:lpstr>
      <vt:lpstr>early exposure = Magang</vt:lpstr>
      <vt:lpstr>PowerPoint Presentation</vt:lpstr>
      <vt:lpstr>Magang 1</vt:lpstr>
      <vt:lpstr>PowerPoint Presentation</vt:lpstr>
      <vt:lpstr>PowerPoint Presentation</vt:lpstr>
      <vt:lpstr>Magang  Turunan dari PLO (Capaian Pembelajaran Prodi):</vt:lpstr>
      <vt:lpstr>PowerPoint Presentation</vt:lpstr>
      <vt:lpstr>Tahapan Magang</vt:lpstr>
      <vt:lpstr>Model 1: Tahapan Magang</vt:lpstr>
      <vt:lpstr>Model 2: Tahapan Magang</vt:lpstr>
      <vt:lpstr>Contoh Pengelompokkan Matakuliah (UNJ)</vt:lpstr>
      <vt:lpstr>PowerPoint Presentation</vt:lpstr>
      <vt:lpstr>PowerPoint Presentation</vt:lpstr>
      <vt:lpstr>STRUKTUR KURIKULUM PPG (ilustrasi lain) </vt:lpstr>
      <vt:lpstr>PowerPoint Presentation</vt:lpstr>
      <vt:lpstr>BEBAN BELAJAR</vt:lpstr>
      <vt:lpstr>PRINSIP PEMBELAJARAN</vt:lpstr>
      <vt:lpstr>Pelaksanaan Workshop Pengembangan Perangkat Pembelajaran dan  PPL Pola Blok (untuk PPG 2 semester)</vt:lpstr>
      <vt:lpstr>MATERI POKOK PPG PRAJABATAN</vt:lpstr>
      <vt:lpstr>WORKSHOP SSP  (subject specific pedagogy)</vt:lpstr>
      <vt:lpstr>SIKLUS KEGIATAN  DALAM WORKSHOP SSP</vt:lpstr>
      <vt:lpstr>STRATEGI PEMBELAJARAN WORKSHOP SSP</vt:lpstr>
      <vt:lpstr>PRAKTIK PENGALAMAN LAPANGAN - PPL</vt:lpstr>
      <vt:lpstr>KEGIATAN PPL PPG SM-3T Bobot = 16 sks per minggu</vt:lpstr>
      <vt:lpstr>PowerPoint Presentation</vt:lpstr>
      <vt:lpstr>SISTEM PENILAIAN KOMPETENSI LULUSAN</vt:lpstr>
      <vt:lpstr>KOMPONEN PENETAPAN KELULUSAN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totok_pc</dc:creator>
  <cp:lastModifiedBy>totok_pc</cp:lastModifiedBy>
  <cp:revision>10</cp:revision>
  <dcterms:created xsi:type="dcterms:W3CDTF">2014-05-17T13:28:42Z</dcterms:created>
  <dcterms:modified xsi:type="dcterms:W3CDTF">2014-05-18T06:35:16Z</dcterms:modified>
</cp:coreProperties>
</file>