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5" r:id="rId6"/>
    <p:sldId id="261" r:id="rId7"/>
    <p:sldId id="259" r:id="rId8"/>
    <p:sldId id="262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BBA5A2-DAE4-42C0-8EF4-B06A81B8E045}" type="datetimeFigureOut">
              <a:rPr lang="en-US" smtClean="0"/>
              <a:pPr/>
              <a:t>9/26/2014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B907AB-CEF8-49FD-ABBF-3E5BF1A84BD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8032" y="785795"/>
            <a:ext cx="7772400" cy="1714512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UPAYA MENINGKATKAN </a:t>
            </a:r>
            <a:br>
              <a:rPr lang="en-US" sz="4800" dirty="0" smtClean="0">
                <a:solidFill>
                  <a:schemeClr val="bg1"/>
                </a:solidFill>
              </a:rPr>
            </a:br>
            <a:r>
              <a:rPr lang="en-US" sz="4800" dirty="0" smtClean="0">
                <a:solidFill>
                  <a:schemeClr val="bg1"/>
                </a:solidFill>
              </a:rPr>
              <a:t>KONDISI PSIKOSOSIAL LANSIA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378619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SRI ISWANTI MAHMUDI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PUSAT PENELITIAN ANAK USIA DINI DAN INSAN LANJUT USIA, LPPM-UNY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ASPEK KEAGAMAAN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lansia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bekal</a:t>
            </a:r>
            <a:r>
              <a:rPr lang="en-US" dirty="0" smtClean="0"/>
              <a:t> agar </a:t>
            </a:r>
            <a:r>
              <a:rPr lang="en-US" dirty="0" err="1" smtClean="0"/>
              <a:t>khusnul</a:t>
            </a:r>
            <a:r>
              <a:rPr lang="en-US" dirty="0" smtClean="0"/>
              <a:t> </a:t>
            </a:r>
            <a:r>
              <a:rPr lang="en-US" dirty="0" err="1" smtClean="0"/>
              <a:t>khotimah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UPAYA MENINGKATKAN ASPEK PSIKOSOSIAL LANSIA 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en-US" dirty="0" err="1" smtClean="0"/>
              <a:t>Memotivasi</a:t>
            </a:r>
            <a:r>
              <a:rPr lang="en-US" dirty="0" smtClean="0"/>
              <a:t> agar 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 (</a:t>
            </a:r>
            <a:r>
              <a:rPr lang="en-US" dirty="0" err="1" smtClean="0"/>
              <a:t>membaca</a:t>
            </a:r>
            <a:r>
              <a:rPr lang="en-US" dirty="0" smtClean="0"/>
              <a:t>, </a:t>
            </a:r>
            <a:r>
              <a:rPr lang="en-US" dirty="0" err="1" smtClean="0"/>
              <a:t>nonton</a:t>
            </a:r>
            <a:r>
              <a:rPr lang="en-US" dirty="0" smtClean="0"/>
              <a:t> </a:t>
            </a:r>
            <a:r>
              <a:rPr lang="en-US" dirty="0" err="1" smtClean="0"/>
              <a:t>tv</a:t>
            </a:r>
            <a:r>
              <a:rPr lang="en-US" dirty="0" smtClean="0"/>
              <a:t>,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teka-teki</a:t>
            </a:r>
            <a:r>
              <a:rPr lang="en-US" dirty="0" smtClean="0"/>
              <a:t> </a:t>
            </a:r>
            <a:r>
              <a:rPr lang="en-US" dirty="0" err="1" smtClean="0"/>
              <a:t>silang</a:t>
            </a:r>
            <a:r>
              <a:rPr lang="en-US" dirty="0" smtClean="0"/>
              <a:t>,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lansia</a:t>
            </a:r>
            <a:r>
              <a:rPr lang="en-US" dirty="0" smtClean="0"/>
              <a:t> (</a:t>
            </a:r>
            <a:r>
              <a:rPr lang="en-US" dirty="0" err="1" smtClean="0"/>
              <a:t>dimintai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/</a:t>
            </a:r>
            <a:r>
              <a:rPr lang="en-US" dirty="0" err="1" smtClean="0"/>
              <a:t>ijin</a:t>
            </a:r>
            <a:r>
              <a:rPr lang="en-US" dirty="0" smtClean="0"/>
              <a:t>, </a:t>
            </a:r>
            <a:r>
              <a:rPr lang="en-US" dirty="0" err="1" smtClean="0"/>
              <a:t>dimintai</a:t>
            </a:r>
            <a:r>
              <a:rPr lang="en-US" dirty="0" smtClean="0"/>
              <a:t> </a:t>
            </a:r>
            <a:r>
              <a:rPr lang="en-US" dirty="0" err="1" smtClean="0"/>
              <a:t>nasehat</a:t>
            </a:r>
            <a:r>
              <a:rPr lang="en-US" dirty="0" smtClean="0"/>
              <a:t>,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nara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: </a:t>
            </a:r>
            <a:r>
              <a:rPr lang="en-US" dirty="0" err="1" smtClean="0"/>
              <a:t>tilpun</a:t>
            </a:r>
            <a:r>
              <a:rPr lang="en-US" dirty="0" smtClean="0"/>
              <a:t>, </a:t>
            </a:r>
            <a:r>
              <a:rPr lang="en-US" dirty="0" err="1" smtClean="0"/>
              <a:t>berkunjung</a:t>
            </a:r>
            <a:r>
              <a:rPr lang="en-US" dirty="0" smtClean="0"/>
              <a:t>,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rekreasi</a:t>
            </a:r>
            <a:r>
              <a:rPr lang="en-US" dirty="0" smtClean="0"/>
              <a:t>, </a:t>
            </a:r>
            <a:r>
              <a:rPr lang="en-US" dirty="0" err="1" smtClean="0"/>
              <a:t>makan-makan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en-US" dirty="0" err="1" smtClean="0">
                <a:latin typeface="+mj-lt"/>
              </a:rPr>
              <a:t>Memberi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kesempatan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beraktivitas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sosial</a:t>
            </a:r>
            <a:r>
              <a:rPr lang="en-US" dirty="0" smtClean="0">
                <a:latin typeface="+mj-lt"/>
              </a:rPr>
              <a:t> : </a:t>
            </a:r>
            <a:r>
              <a:rPr lang="en-US" dirty="0" err="1" smtClean="0">
                <a:latin typeface="+mj-lt"/>
              </a:rPr>
              <a:t>arisan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ikut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posyandu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senam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lansia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pengajian</a:t>
            </a:r>
            <a:r>
              <a:rPr lang="en-US" dirty="0" smtClean="0">
                <a:latin typeface="+mj-lt"/>
              </a:rPr>
              <a:t>/</a:t>
            </a:r>
            <a:r>
              <a:rPr lang="en-US" dirty="0" err="1" smtClean="0">
                <a:latin typeface="+mj-lt"/>
              </a:rPr>
              <a:t>kebaktian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jagong</a:t>
            </a:r>
            <a:r>
              <a:rPr lang="en-US" dirty="0" smtClean="0">
                <a:latin typeface="+mj-lt"/>
              </a:rPr>
              <a:t>)</a:t>
            </a:r>
          </a:p>
          <a:p>
            <a:r>
              <a:rPr lang="en-US" dirty="0" err="1" smtClean="0">
                <a:latin typeface="+mj-lt"/>
              </a:rPr>
              <a:t>Memberi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kesempatan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bekerja</a:t>
            </a:r>
            <a:r>
              <a:rPr lang="en-US" dirty="0" smtClean="0">
                <a:latin typeface="+mj-lt"/>
              </a:rPr>
              <a:t>/</a:t>
            </a:r>
            <a:r>
              <a:rPr lang="en-US" dirty="0" err="1" smtClean="0">
                <a:latin typeface="+mj-lt"/>
              </a:rPr>
              <a:t>berkegiatan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yg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disukai</a:t>
            </a:r>
            <a:r>
              <a:rPr lang="en-US" dirty="0" smtClean="0">
                <a:latin typeface="+mj-lt"/>
              </a:rPr>
              <a:t> &amp; </a:t>
            </a:r>
            <a:r>
              <a:rPr lang="en-US" dirty="0" err="1" smtClean="0">
                <a:latin typeface="+mj-lt"/>
              </a:rPr>
              <a:t>mampu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dijalani</a:t>
            </a:r>
            <a:r>
              <a:rPr lang="en-US" dirty="0" smtClean="0">
                <a:latin typeface="+mj-lt"/>
              </a:rPr>
              <a:t>)</a:t>
            </a:r>
          </a:p>
          <a:p>
            <a:r>
              <a:rPr lang="en-US" dirty="0" err="1" smtClean="0">
                <a:latin typeface="+mj-lt"/>
              </a:rPr>
              <a:t>Memberikan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/</a:t>
            </a:r>
            <a:r>
              <a:rPr lang="en-US" dirty="0" err="1" smtClean="0"/>
              <a:t>kamar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nyaman</a:t>
            </a:r>
            <a:r>
              <a:rPr lang="en-US" dirty="0" smtClean="0"/>
              <a:t> &amp; privacy </a:t>
            </a:r>
            <a:r>
              <a:rPr lang="en-US" dirty="0" err="1" smtClean="0"/>
              <a:t>terjaga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licin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 </a:t>
            </a:r>
            <a:r>
              <a:rPr lang="en-US" dirty="0" err="1" smtClean="0"/>
              <a:t>turun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err="1" smtClean="0">
                <a:latin typeface="Bauhaus 93" pitchFamily="82" charset="0"/>
              </a:rPr>
              <a:t>Matur</a:t>
            </a:r>
            <a:r>
              <a:rPr lang="en-US" dirty="0" smtClean="0">
                <a:latin typeface="Bauhaus 93" pitchFamily="82" charset="0"/>
              </a:rPr>
              <a:t> </a:t>
            </a:r>
            <a:r>
              <a:rPr lang="en-US" dirty="0" err="1" smtClean="0">
                <a:latin typeface="Bauhaus 93" pitchFamily="82" charset="0"/>
              </a:rPr>
              <a:t>nuwun</a:t>
            </a:r>
            <a:r>
              <a:rPr lang="en-US" dirty="0" smtClean="0">
                <a:latin typeface="Bauhaus 93" pitchFamily="82" charset="0"/>
              </a:rPr>
              <a:t> </a:t>
            </a:r>
            <a:r>
              <a:rPr lang="en-US" dirty="0" err="1" smtClean="0">
                <a:latin typeface="Bauhaus 93" pitchFamily="82" charset="0"/>
              </a:rPr>
              <a:t>kawigatosanipun</a:t>
            </a:r>
            <a:endParaRPr lang="en-US" dirty="0" smtClean="0">
              <a:latin typeface="Bauhaus 93" pitchFamily="82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000" smtClean="0">
                <a:solidFill>
                  <a:schemeClr val="tx1"/>
                </a:solidFill>
              </a:rPr>
              <a:t>KONDISI PSIKOSOSIAL </a:t>
            </a:r>
            <a:r>
              <a:rPr lang="en-US" sz="4000" dirty="0" smtClean="0">
                <a:solidFill>
                  <a:schemeClr val="tx1"/>
                </a:solidFill>
              </a:rPr>
              <a:t>PADA 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MASA LANJUT USIA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ASPEK  KOGNITIF (PIKIRAN)</a:t>
            </a:r>
            <a:r>
              <a:rPr lang="en-US" dirty="0" smtClean="0">
                <a:sym typeface="Wingdings" pitchFamily="2" charset="2"/>
              </a:rPr>
              <a:t> :</a:t>
            </a:r>
          </a:p>
          <a:p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mudah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lupa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terutama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kejadian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yg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baru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beberapa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mengalami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penurunan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skor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intelegensi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kemampuan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mempelajari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sesuatu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lama</a:t>
            </a:r>
          </a:p>
          <a:p>
            <a:r>
              <a:rPr lang="en-US" dirty="0" err="1" smtClean="0">
                <a:sym typeface="Wingdings" pitchFamily="2" charset="2"/>
              </a:rPr>
              <a:t>kemampuan</a:t>
            </a:r>
            <a:r>
              <a:rPr lang="en-US" dirty="0" smtClean="0">
                <a:sym typeface="Wingdings" pitchFamily="2" charset="2"/>
              </a:rPr>
              <a:t> verbal </a:t>
            </a:r>
            <a:r>
              <a:rPr lang="en-US" dirty="0" err="1" smtClean="0">
                <a:sym typeface="Wingdings" pitchFamily="2" charset="2"/>
              </a:rPr>
              <a:t>hanya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mengalami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sedikit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kemunduran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89120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ym typeface="Wingdings" pitchFamily="2" charset="2"/>
              </a:rPr>
              <a:t>ASPEK AFEKTIF (PERASAAN) :</a:t>
            </a:r>
          </a:p>
          <a:p>
            <a:r>
              <a:rPr lang="en-US" dirty="0" err="1" smtClean="0">
                <a:sym typeface="Wingdings" pitchFamily="2" charset="2"/>
              </a:rPr>
              <a:t>perasaan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tertuju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sendiri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shg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kelihatan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egosentris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sensitif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mudah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tersinggung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perasaan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sedih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perasaan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berguna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perasaan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rendah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diri</a:t>
            </a:r>
            <a:r>
              <a:rPr lang="en-US" dirty="0" smtClean="0">
                <a:sym typeface="Wingdings" pitchFamily="2" charset="2"/>
              </a:rPr>
              <a:t>/minder</a:t>
            </a:r>
          </a:p>
          <a:p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perasaan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kesepian</a:t>
            </a:r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bila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lansia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dpt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membangun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lingkungan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yg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mendukung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kemapanan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dia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mengontrol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emosi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sabar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Kearifan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kebijaksanaan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meningkat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seiring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dgn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bertambanhnya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pengalaman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ASPEK PSIKOMOTOR (GERAK/PERBUATAN)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kemunduran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setelah</a:t>
            </a:r>
            <a:r>
              <a:rPr lang="en-US" dirty="0" smtClean="0"/>
              <a:t>  </a:t>
            </a:r>
            <a:r>
              <a:rPr lang="en-US" dirty="0" err="1" smtClean="0"/>
              <a:t>usia</a:t>
            </a:r>
            <a:r>
              <a:rPr lang="en-US" dirty="0" smtClean="0"/>
              <a:t> 65-70 an </a:t>
            </a:r>
            <a:r>
              <a:rPr lang="en-US" dirty="0" err="1" smtClean="0"/>
              <a:t>tahun</a:t>
            </a:r>
            <a:r>
              <a:rPr lang="en-US" dirty="0" smtClean="0"/>
              <a:t>, </a:t>
            </a:r>
            <a:r>
              <a:rPr lang="en-US" dirty="0" err="1" smtClean="0"/>
              <a:t>kemunduran</a:t>
            </a:r>
            <a:r>
              <a:rPr lang="en-US" dirty="0" smtClean="0"/>
              <a:t> verbal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psikomotorik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ketidakmampuan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ym typeface="Wingdings" pitchFamily="2" charset="2"/>
              </a:rPr>
              <a:t>ASPEK MINAT :</a:t>
            </a:r>
          </a:p>
          <a:p>
            <a:r>
              <a:rPr lang="en-US" dirty="0" err="1" smtClean="0">
                <a:sym typeface="Wingdings" pitchFamily="2" charset="2"/>
              </a:rPr>
              <a:t>minat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tertuju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sendiri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shg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kelihatan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egosentris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senang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membesar-besarkan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penyakit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yg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diderita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minat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keagamaan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meningkat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keduniawian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endParaRPr lang="en-US" dirty="0" smtClean="0"/>
          </a:p>
          <a:p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penampilan</a:t>
            </a:r>
            <a:r>
              <a:rPr lang="en-US" dirty="0" smtClean="0"/>
              <a:t>,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bila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aktif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dlm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kegiatan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sosial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penampilan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berbusana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rapi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ETOS KERJA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masih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memiliki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etos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kerja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tinggi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ingin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bekerja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melakukan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sesuatu</a:t>
            </a:r>
            <a:r>
              <a:rPr lang="en-US" dirty="0" smtClean="0">
                <a:sym typeface="Wingdings" pitchFamily="2" charset="2"/>
              </a:rPr>
              <a:t>) </a:t>
            </a:r>
            <a:r>
              <a:rPr lang="en-US" dirty="0" err="1" smtClean="0">
                <a:sym typeface="Wingdings" pitchFamily="2" charset="2"/>
              </a:rPr>
              <a:t>sepanjang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pekerja</a:t>
            </a:r>
            <a:r>
              <a:rPr lang="en-US" dirty="0" smtClean="0">
                <a:sym typeface="Wingdings" pitchFamily="2" charset="2"/>
              </a:rPr>
              <a:t> an </a:t>
            </a:r>
            <a:r>
              <a:rPr lang="en-US" dirty="0" err="1" smtClean="0">
                <a:sym typeface="Wingdings" pitchFamily="2" charset="2"/>
              </a:rPr>
              <a:t>tersebut</a:t>
            </a:r>
            <a:r>
              <a:rPr lang="en-US" dirty="0" smtClean="0">
                <a:sym typeface="Wingdings" pitchFamily="2" charset="2"/>
              </a:rPr>
              <a:t> : </a:t>
            </a:r>
          </a:p>
          <a:p>
            <a:r>
              <a:rPr lang="en-US" dirty="0" err="1" smtClean="0">
                <a:sym typeface="Wingdings" pitchFamily="2" charset="2"/>
              </a:rPr>
              <a:t>sesuai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minatnya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menimbulkan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perasaan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senang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ditarget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waktu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menggunakan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teknologi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yg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canggih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bidang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pekerjaan</a:t>
            </a:r>
            <a:r>
              <a:rPr lang="en-US" dirty="0" smtClean="0">
                <a:sym typeface="Wingdings" pitchFamily="2" charset="2"/>
              </a:rPr>
              <a:t> : </a:t>
            </a:r>
            <a:r>
              <a:rPr lang="en-US" dirty="0" err="1" smtClean="0">
                <a:sym typeface="Wingdings" pitchFamily="2" charset="2"/>
              </a:rPr>
              <a:t>bersifat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sosial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bersifat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ekonomi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ASPEK SOSIAL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LANSIA YANG MENGURANGI AKTIVITAS SOSIAL;</a:t>
            </a:r>
          </a:p>
          <a:p>
            <a:pPr>
              <a:buNone/>
            </a:pPr>
            <a:r>
              <a:rPr lang="en-US" dirty="0" smtClean="0"/>
              <a:t>      *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menyesuaikan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*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*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waktunya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    *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pantas</a:t>
            </a:r>
            <a:r>
              <a:rPr lang="en-US" dirty="0" smtClean="0"/>
              <a:t> </a:t>
            </a:r>
            <a:r>
              <a:rPr lang="en-US" dirty="0" err="1" smtClean="0"/>
              <a:t>berkegiatan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389120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en-US" dirty="0" smtClean="0"/>
              <a:t>LANSIA YANG BERTAMBAH AKTIF DALAM KEGIATAN SOSIAL</a:t>
            </a:r>
          </a:p>
          <a:p>
            <a:pPr>
              <a:buNone/>
            </a:pPr>
            <a:r>
              <a:rPr lang="en-US" dirty="0" smtClean="0"/>
              <a:t>    *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*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silaturrahmi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         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kesepian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(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kenyataannya</a:t>
            </a:r>
            <a:r>
              <a:rPr lang="en-US" dirty="0" smtClean="0"/>
              <a:t> 75% </a:t>
            </a:r>
            <a:r>
              <a:rPr lang="en-US" dirty="0" err="1" smtClean="0"/>
              <a:t>lansia</a:t>
            </a:r>
            <a:r>
              <a:rPr lang="en-US" dirty="0" smtClean="0"/>
              <a:t> 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(</a:t>
            </a:r>
            <a:r>
              <a:rPr lang="en-US" dirty="0" err="1" smtClean="0"/>
              <a:t>sociogenic</a:t>
            </a:r>
            <a:r>
              <a:rPr lang="en-US" dirty="0" smtClean="0"/>
              <a:t> aging), </a:t>
            </a:r>
            <a:r>
              <a:rPr lang="en-US" dirty="0" err="1" smtClean="0"/>
              <a:t>hanya</a:t>
            </a:r>
            <a:r>
              <a:rPr lang="en-US" dirty="0" smtClean="0"/>
              <a:t> 25 %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232</TotalTime>
  <Words>429</Words>
  <Application>Microsoft Office PowerPoint</Application>
  <PresentationFormat>On-screen Show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UPAYA MENINGKATKAN  KONDISI PSIKOSOSIAL LANSIA</vt:lpstr>
      <vt:lpstr>KONDISI PSIKOSOSIAL PADA  MASA LANJUT USIA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UPAYA MENINGKATKAN ASPEK PSIKOSOSIAL LANSIA  </vt:lpstr>
      <vt:lpstr>Slide 12</vt:lpstr>
    </vt:vector>
  </TitlesOfParts>
  <Company>UNY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UPAYA MENINGKATKAN  KONDISI PSIKOLOGIS LANSIA</dc:title>
  <dc:creator>ibu</dc:creator>
  <cp:lastModifiedBy>Asus</cp:lastModifiedBy>
  <cp:revision>23</cp:revision>
  <dcterms:created xsi:type="dcterms:W3CDTF">2014-09-25T02:34:10Z</dcterms:created>
  <dcterms:modified xsi:type="dcterms:W3CDTF">2014-09-26T01:30:11Z</dcterms:modified>
</cp:coreProperties>
</file>